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2"/>
  </p:notesMasterIdLst>
  <p:sldIdLst>
    <p:sldId id="276" r:id="rId5"/>
    <p:sldId id="273" r:id="rId6"/>
    <p:sldId id="259" r:id="rId7"/>
    <p:sldId id="321" r:id="rId8"/>
    <p:sldId id="322" r:id="rId9"/>
    <p:sldId id="323" r:id="rId10"/>
    <p:sldId id="380" r:id="rId11"/>
    <p:sldId id="367" r:id="rId12"/>
    <p:sldId id="368" r:id="rId13"/>
    <p:sldId id="369" r:id="rId14"/>
    <p:sldId id="260" r:id="rId15"/>
    <p:sldId id="344" r:id="rId16"/>
    <p:sldId id="370" r:id="rId17"/>
    <p:sldId id="371" r:id="rId18"/>
    <p:sldId id="372" r:id="rId19"/>
    <p:sldId id="378" r:id="rId20"/>
    <p:sldId id="346" r:id="rId21"/>
    <p:sldId id="347" r:id="rId22"/>
    <p:sldId id="348" r:id="rId23"/>
    <p:sldId id="373" r:id="rId24"/>
    <p:sldId id="374" r:id="rId25"/>
    <p:sldId id="375" r:id="rId26"/>
    <p:sldId id="343" r:id="rId27"/>
    <p:sldId id="345" r:id="rId28"/>
    <p:sldId id="349" r:id="rId29"/>
    <p:sldId id="284" r:id="rId30"/>
    <p:sldId id="379" r:id="rId31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lm Amy USRS" initials="HAU" lastIdx="2" clrIdx="0">
    <p:extLst>
      <p:ext uri="{19B8F6BF-5375-455C-9EA6-DF929625EA0E}">
        <p15:presenceInfo xmlns:p15="http://schemas.microsoft.com/office/powerpoint/2012/main" userId="S::amy.holm@syngenta.com::e503febe-00da-47fa-9cb2-effe556a5f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CC66"/>
    <a:srgbClr val="FF9900"/>
    <a:srgbClr val="000000"/>
    <a:srgbClr val="339933"/>
    <a:srgbClr val="996633"/>
    <a:srgbClr val="CC66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CFA5CC-884D-4C10-9D89-62D5F821A490}" v="1" dt="2020-08-21T15:11:29.6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94660"/>
  </p:normalViewPr>
  <p:slideViewPr>
    <p:cSldViewPr>
      <p:cViewPr varScale="1">
        <p:scale>
          <a:sx n="108" d="100"/>
          <a:sy n="108" d="100"/>
        </p:scale>
        <p:origin x="666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lloway James USRS" userId="209a2036-82a2-4c68-aa90-367cf796b15e" providerId="ADAL" clId="{65CFA5CC-884D-4C10-9D89-62D5F821A490}"/>
    <pc:docChg chg="custSel addSld delSld modSld sldOrd">
      <pc:chgData name="Holloway James USRS" userId="209a2036-82a2-4c68-aa90-367cf796b15e" providerId="ADAL" clId="{65CFA5CC-884D-4C10-9D89-62D5F821A490}" dt="2020-08-27T22:17:05.642" v="2347"/>
      <pc:docMkLst>
        <pc:docMk/>
      </pc:docMkLst>
      <pc:sldChg chg="modSp">
        <pc:chgData name="Holloway James USRS" userId="209a2036-82a2-4c68-aa90-367cf796b15e" providerId="ADAL" clId="{65CFA5CC-884D-4C10-9D89-62D5F821A490}" dt="2020-08-21T16:33:06.964" v="206" actId="20577"/>
        <pc:sldMkLst>
          <pc:docMk/>
          <pc:sldMk cId="0" sldId="259"/>
        </pc:sldMkLst>
        <pc:spChg chg="mod">
          <ac:chgData name="Holloway James USRS" userId="209a2036-82a2-4c68-aa90-367cf796b15e" providerId="ADAL" clId="{65CFA5CC-884D-4C10-9D89-62D5F821A490}" dt="2020-08-21T16:33:06.964" v="206" actId="20577"/>
          <ac:spMkLst>
            <pc:docMk/>
            <pc:sldMk cId="0" sldId="259"/>
            <ac:spMk id="30723" creationId="{00000000-0000-0000-0000-000000000000}"/>
          </ac:spMkLst>
        </pc:spChg>
      </pc:sldChg>
      <pc:sldChg chg="addSp modSp modTransition">
        <pc:chgData name="Holloway James USRS" userId="209a2036-82a2-4c68-aa90-367cf796b15e" providerId="ADAL" clId="{65CFA5CC-884D-4C10-9D89-62D5F821A490}" dt="2020-08-27T18:05:20.576" v="2279"/>
        <pc:sldMkLst>
          <pc:docMk/>
          <pc:sldMk cId="0" sldId="260"/>
        </pc:sldMkLst>
        <pc:spChg chg="add mod">
          <ac:chgData name="Holloway James USRS" userId="209a2036-82a2-4c68-aa90-367cf796b15e" providerId="ADAL" clId="{65CFA5CC-884D-4C10-9D89-62D5F821A490}" dt="2020-08-26T20:51:28.997" v="1282" actId="1076"/>
          <ac:spMkLst>
            <pc:docMk/>
            <pc:sldMk cId="0" sldId="260"/>
            <ac:spMk id="6" creationId="{21822D32-448D-45A1-A9AA-E95963620323}"/>
          </ac:spMkLst>
        </pc:spChg>
        <pc:spChg chg="mod">
          <ac:chgData name="Holloway James USRS" userId="209a2036-82a2-4c68-aa90-367cf796b15e" providerId="ADAL" clId="{65CFA5CC-884D-4C10-9D89-62D5F821A490}" dt="2020-08-21T16:43:20.137" v="368" actId="6549"/>
          <ac:spMkLst>
            <pc:docMk/>
            <pc:sldMk cId="0" sldId="260"/>
            <ac:spMk id="36866" creationId="{00000000-0000-0000-0000-000000000000}"/>
          </ac:spMkLst>
        </pc:spChg>
        <pc:graphicFrameChg chg="add mod">
          <ac:chgData name="Holloway James USRS" userId="209a2036-82a2-4c68-aa90-367cf796b15e" providerId="ADAL" clId="{65CFA5CC-884D-4C10-9D89-62D5F821A490}" dt="2020-08-21T16:42:25.637" v="353" actId="14100"/>
          <ac:graphicFrameMkLst>
            <pc:docMk/>
            <pc:sldMk cId="0" sldId="260"/>
            <ac:graphicFrameMk id="2" creationId="{98E0E91C-4A37-4927-B5DE-703254FD7CDE}"/>
          </ac:graphicFrameMkLst>
        </pc:graphicFrameChg>
      </pc:sldChg>
      <pc:sldChg chg="del">
        <pc:chgData name="Holloway James USRS" userId="209a2036-82a2-4c68-aa90-367cf796b15e" providerId="ADAL" clId="{65CFA5CC-884D-4C10-9D89-62D5F821A490}" dt="2020-08-21T17:00:48.156" v="797" actId="2696"/>
        <pc:sldMkLst>
          <pc:docMk/>
          <pc:sldMk cId="0" sldId="261"/>
        </pc:sldMkLst>
      </pc:sldChg>
      <pc:sldChg chg="del">
        <pc:chgData name="Holloway James USRS" userId="209a2036-82a2-4c68-aa90-367cf796b15e" providerId="ADAL" clId="{65CFA5CC-884D-4C10-9D89-62D5F821A490}" dt="2020-08-21T17:00:48.178" v="802" actId="2696"/>
        <pc:sldMkLst>
          <pc:docMk/>
          <pc:sldMk cId="0" sldId="263"/>
        </pc:sldMkLst>
      </pc:sldChg>
      <pc:sldChg chg="modSp">
        <pc:chgData name="Holloway James USRS" userId="209a2036-82a2-4c68-aa90-367cf796b15e" providerId="ADAL" clId="{65CFA5CC-884D-4C10-9D89-62D5F821A490}" dt="2020-08-26T20:45:03.488" v="1263" actId="122"/>
        <pc:sldMkLst>
          <pc:docMk/>
          <pc:sldMk cId="0" sldId="273"/>
        </pc:sldMkLst>
        <pc:graphicFrameChg chg="modGraphic">
          <ac:chgData name="Holloway James USRS" userId="209a2036-82a2-4c68-aa90-367cf796b15e" providerId="ADAL" clId="{65CFA5CC-884D-4C10-9D89-62D5F821A490}" dt="2020-08-26T20:45:03.488" v="1263" actId="122"/>
          <ac:graphicFrameMkLst>
            <pc:docMk/>
            <pc:sldMk cId="0" sldId="273"/>
            <ac:graphicFrameMk id="5" creationId="{586B9909-D84B-4010-9D50-0CC79388A400}"/>
          </ac:graphicFrameMkLst>
        </pc:graphicFrameChg>
      </pc:sldChg>
      <pc:sldChg chg="modSp">
        <pc:chgData name="Holloway James USRS" userId="209a2036-82a2-4c68-aa90-367cf796b15e" providerId="ADAL" clId="{65CFA5CC-884D-4C10-9D89-62D5F821A490}" dt="2020-08-26T20:44:50.235" v="1262" actId="6549"/>
        <pc:sldMkLst>
          <pc:docMk/>
          <pc:sldMk cId="0" sldId="276"/>
        </pc:sldMkLst>
        <pc:spChg chg="mod">
          <ac:chgData name="Holloway James USRS" userId="209a2036-82a2-4c68-aa90-367cf796b15e" providerId="ADAL" clId="{65CFA5CC-884D-4C10-9D89-62D5F821A490}" dt="2020-08-26T20:44:50.235" v="1262" actId="6549"/>
          <ac:spMkLst>
            <pc:docMk/>
            <pc:sldMk cId="0" sldId="276"/>
            <ac:spMk id="29698" creationId="{00000000-0000-0000-0000-000000000000}"/>
          </ac:spMkLst>
        </pc:spChg>
        <pc:spChg chg="mod">
          <ac:chgData name="Holloway James USRS" userId="209a2036-82a2-4c68-aa90-367cf796b15e" providerId="ADAL" clId="{65CFA5CC-884D-4C10-9D89-62D5F821A490}" dt="2020-08-21T15:11:25.446" v="0" actId="6549"/>
          <ac:spMkLst>
            <pc:docMk/>
            <pc:sldMk cId="0" sldId="276"/>
            <ac:spMk id="29699" creationId="{00000000-0000-0000-0000-000000000000}"/>
          </ac:spMkLst>
        </pc:spChg>
      </pc:sldChg>
      <pc:sldChg chg="del">
        <pc:chgData name="Holloway James USRS" userId="209a2036-82a2-4c68-aa90-367cf796b15e" providerId="ADAL" clId="{65CFA5CC-884D-4C10-9D89-62D5F821A490}" dt="2020-08-21T16:32:01.131" v="201" actId="2696"/>
        <pc:sldMkLst>
          <pc:docMk/>
          <pc:sldMk cId="628922105" sldId="281"/>
        </pc:sldMkLst>
      </pc:sldChg>
      <pc:sldChg chg="modSp">
        <pc:chgData name="Holloway James USRS" userId="209a2036-82a2-4c68-aa90-367cf796b15e" providerId="ADAL" clId="{65CFA5CC-884D-4C10-9D89-62D5F821A490}" dt="2020-08-27T21:39:50.109" v="2333" actId="6549"/>
        <pc:sldMkLst>
          <pc:docMk/>
          <pc:sldMk cId="1323897802" sldId="284"/>
        </pc:sldMkLst>
        <pc:spChg chg="mod">
          <ac:chgData name="Holloway James USRS" userId="209a2036-82a2-4c68-aa90-367cf796b15e" providerId="ADAL" clId="{65CFA5CC-884D-4C10-9D89-62D5F821A490}" dt="2020-08-27T21:39:50.109" v="2333" actId="6549"/>
          <ac:spMkLst>
            <pc:docMk/>
            <pc:sldMk cId="1323897802" sldId="284"/>
            <ac:spMk id="6147" creationId="{00000000-0000-0000-0000-000000000000}"/>
          </ac:spMkLst>
        </pc:spChg>
      </pc:sldChg>
      <pc:sldChg chg="del">
        <pc:chgData name="Holloway James USRS" userId="209a2036-82a2-4c68-aa90-367cf796b15e" providerId="ADAL" clId="{65CFA5CC-884D-4C10-9D89-62D5F821A490}" dt="2020-08-21T17:00:48.177" v="799" actId="2696"/>
        <pc:sldMkLst>
          <pc:docMk/>
          <pc:sldMk cId="2879580413" sldId="285"/>
        </pc:sldMkLst>
      </pc:sldChg>
      <pc:sldChg chg="del">
        <pc:chgData name="Holloway James USRS" userId="209a2036-82a2-4c68-aa90-367cf796b15e" providerId="ADAL" clId="{65CFA5CC-884D-4C10-9D89-62D5F821A490}" dt="2020-08-21T17:00:48.212" v="806" actId="2696"/>
        <pc:sldMkLst>
          <pc:docMk/>
          <pc:sldMk cId="1588178879" sldId="295"/>
        </pc:sldMkLst>
      </pc:sldChg>
      <pc:sldChg chg="del">
        <pc:chgData name="Holloway James USRS" userId="209a2036-82a2-4c68-aa90-367cf796b15e" providerId="ADAL" clId="{65CFA5CC-884D-4C10-9D89-62D5F821A490}" dt="2020-08-21T17:00:48.212" v="808" actId="2696"/>
        <pc:sldMkLst>
          <pc:docMk/>
          <pc:sldMk cId="3125382161" sldId="297"/>
        </pc:sldMkLst>
      </pc:sldChg>
      <pc:sldChg chg="del">
        <pc:chgData name="Holloway James USRS" userId="209a2036-82a2-4c68-aa90-367cf796b15e" providerId="ADAL" clId="{65CFA5CC-884D-4C10-9D89-62D5F821A490}" dt="2020-08-21T17:00:48.245" v="811" actId="2696"/>
        <pc:sldMkLst>
          <pc:docMk/>
          <pc:sldMk cId="2760462344" sldId="301"/>
        </pc:sldMkLst>
      </pc:sldChg>
      <pc:sldChg chg="del">
        <pc:chgData name="Holloway James USRS" userId="209a2036-82a2-4c68-aa90-367cf796b15e" providerId="ADAL" clId="{65CFA5CC-884D-4C10-9D89-62D5F821A490}" dt="2020-08-21T17:00:48.195" v="804" actId="2696"/>
        <pc:sldMkLst>
          <pc:docMk/>
          <pc:sldMk cId="1269061269" sldId="304"/>
        </pc:sldMkLst>
      </pc:sldChg>
      <pc:sldChg chg="del">
        <pc:chgData name="Holloway James USRS" userId="209a2036-82a2-4c68-aa90-367cf796b15e" providerId="ADAL" clId="{65CFA5CC-884D-4C10-9D89-62D5F821A490}" dt="2020-08-21T17:00:48.178" v="801" actId="2696"/>
        <pc:sldMkLst>
          <pc:docMk/>
          <pc:sldMk cId="771899891" sldId="306"/>
        </pc:sldMkLst>
      </pc:sldChg>
      <pc:sldChg chg="del">
        <pc:chgData name="Holloway James USRS" userId="209a2036-82a2-4c68-aa90-367cf796b15e" providerId="ADAL" clId="{65CFA5CC-884D-4C10-9D89-62D5F821A490}" dt="2020-08-21T17:00:48.195" v="803" actId="2696"/>
        <pc:sldMkLst>
          <pc:docMk/>
          <pc:sldMk cId="1113998262" sldId="307"/>
        </pc:sldMkLst>
      </pc:sldChg>
      <pc:sldChg chg="del">
        <pc:chgData name="Holloway James USRS" userId="209a2036-82a2-4c68-aa90-367cf796b15e" providerId="ADAL" clId="{65CFA5CC-884D-4C10-9D89-62D5F821A490}" dt="2020-08-21T17:00:48.212" v="807" actId="2696"/>
        <pc:sldMkLst>
          <pc:docMk/>
          <pc:sldMk cId="3711204782" sldId="311"/>
        </pc:sldMkLst>
      </pc:sldChg>
      <pc:sldChg chg="del">
        <pc:chgData name="Holloway James USRS" userId="209a2036-82a2-4c68-aa90-367cf796b15e" providerId="ADAL" clId="{65CFA5CC-884D-4C10-9D89-62D5F821A490}" dt="2020-08-21T17:00:48.178" v="800" actId="2696"/>
        <pc:sldMkLst>
          <pc:docMk/>
          <pc:sldMk cId="798792480" sldId="312"/>
        </pc:sldMkLst>
      </pc:sldChg>
      <pc:sldChg chg="del">
        <pc:chgData name="Holloway James USRS" userId="209a2036-82a2-4c68-aa90-367cf796b15e" providerId="ADAL" clId="{65CFA5CC-884D-4C10-9D89-62D5F821A490}" dt="2020-08-21T17:00:48.195" v="805" actId="2696"/>
        <pc:sldMkLst>
          <pc:docMk/>
          <pc:sldMk cId="3774003441" sldId="313"/>
        </pc:sldMkLst>
      </pc:sldChg>
      <pc:sldChg chg="del">
        <pc:chgData name="Holloway James USRS" userId="209a2036-82a2-4c68-aa90-367cf796b15e" providerId="ADAL" clId="{65CFA5CC-884D-4C10-9D89-62D5F821A490}" dt="2020-08-21T17:00:48.245" v="812" actId="2696"/>
        <pc:sldMkLst>
          <pc:docMk/>
          <pc:sldMk cId="87514083" sldId="314"/>
        </pc:sldMkLst>
      </pc:sldChg>
      <pc:sldChg chg="del">
        <pc:chgData name="Holloway James USRS" userId="209a2036-82a2-4c68-aa90-367cf796b15e" providerId="ADAL" clId="{65CFA5CC-884D-4C10-9D89-62D5F821A490}" dt="2020-08-21T16:59:09.260" v="681" actId="2696"/>
        <pc:sldMkLst>
          <pc:docMk/>
          <pc:sldMk cId="35384804" sldId="315"/>
        </pc:sldMkLst>
      </pc:sldChg>
      <pc:sldChg chg="del">
        <pc:chgData name="Holloway James USRS" userId="209a2036-82a2-4c68-aa90-367cf796b15e" providerId="ADAL" clId="{65CFA5CC-884D-4C10-9D89-62D5F821A490}" dt="2020-08-25T19:22:44.085" v="1166" actId="2696"/>
        <pc:sldMkLst>
          <pc:docMk/>
          <pc:sldMk cId="617702500" sldId="318"/>
        </pc:sldMkLst>
      </pc:sldChg>
      <pc:sldChg chg="del">
        <pc:chgData name="Holloway James USRS" userId="209a2036-82a2-4c68-aa90-367cf796b15e" providerId="ADAL" clId="{65CFA5CC-884D-4C10-9D89-62D5F821A490}" dt="2020-08-21T17:00:48.228" v="809" actId="2696"/>
        <pc:sldMkLst>
          <pc:docMk/>
          <pc:sldMk cId="2652832630" sldId="319"/>
        </pc:sldMkLst>
      </pc:sldChg>
      <pc:sldChg chg="del">
        <pc:chgData name="Holloway James USRS" userId="209a2036-82a2-4c68-aa90-367cf796b15e" providerId="ADAL" clId="{65CFA5CC-884D-4C10-9D89-62D5F821A490}" dt="2020-08-21T17:00:48.245" v="810" actId="2696"/>
        <pc:sldMkLst>
          <pc:docMk/>
          <pc:sldMk cId="2080716164" sldId="320"/>
        </pc:sldMkLst>
      </pc:sldChg>
      <pc:sldChg chg="modSp modTransition">
        <pc:chgData name="Holloway James USRS" userId="209a2036-82a2-4c68-aa90-367cf796b15e" providerId="ADAL" clId="{65CFA5CC-884D-4C10-9D89-62D5F821A490}" dt="2020-08-27T22:16:59.393" v="2345"/>
        <pc:sldMkLst>
          <pc:docMk/>
          <pc:sldMk cId="1323050127" sldId="321"/>
        </pc:sldMkLst>
        <pc:spChg chg="mod">
          <ac:chgData name="Holloway James USRS" userId="209a2036-82a2-4c68-aa90-367cf796b15e" providerId="ADAL" clId="{65CFA5CC-884D-4C10-9D89-62D5F821A490}" dt="2020-08-21T16:31:56.817" v="198" actId="27636"/>
          <ac:spMkLst>
            <pc:docMk/>
            <pc:sldMk cId="1323050127" sldId="321"/>
            <ac:spMk id="4" creationId="{29DA758A-FEB8-4259-A397-94507EA9610E}"/>
          </ac:spMkLst>
        </pc:spChg>
        <pc:graphicFrameChg chg="modGraphic">
          <ac:chgData name="Holloway James USRS" userId="209a2036-82a2-4c68-aa90-367cf796b15e" providerId="ADAL" clId="{65CFA5CC-884D-4C10-9D89-62D5F821A490}" dt="2020-08-26T20:48:03.558" v="1272" actId="207"/>
          <ac:graphicFrameMkLst>
            <pc:docMk/>
            <pc:sldMk cId="1323050127" sldId="321"/>
            <ac:graphicFrameMk id="6" creationId="{C2E74248-0F46-4977-89F6-22CC26285978}"/>
          </ac:graphicFrameMkLst>
        </pc:graphicFrameChg>
      </pc:sldChg>
      <pc:sldChg chg="modSp modTransition">
        <pc:chgData name="Holloway James USRS" userId="209a2036-82a2-4c68-aa90-367cf796b15e" providerId="ADAL" clId="{65CFA5CC-884D-4C10-9D89-62D5F821A490}" dt="2020-08-27T22:17:02.616" v="2346"/>
        <pc:sldMkLst>
          <pc:docMk/>
          <pc:sldMk cId="1689528706" sldId="322"/>
        </pc:sldMkLst>
        <pc:spChg chg="mod">
          <ac:chgData name="Holloway James USRS" userId="209a2036-82a2-4c68-aa90-367cf796b15e" providerId="ADAL" clId="{65CFA5CC-884D-4C10-9D89-62D5F821A490}" dt="2020-08-21T16:31:56.857" v="199" actId="27636"/>
          <ac:spMkLst>
            <pc:docMk/>
            <pc:sldMk cId="1689528706" sldId="322"/>
            <ac:spMk id="4" creationId="{29DA758A-FEB8-4259-A397-94507EA9610E}"/>
          </ac:spMkLst>
        </pc:spChg>
        <pc:graphicFrameChg chg="modGraphic">
          <ac:chgData name="Holloway James USRS" userId="209a2036-82a2-4c68-aa90-367cf796b15e" providerId="ADAL" clId="{65CFA5CC-884D-4C10-9D89-62D5F821A490}" dt="2020-08-26T20:49:28.559" v="1278" actId="207"/>
          <ac:graphicFrameMkLst>
            <pc:docMk/>
            <pc:sldMk cId="1689528706" sldId="322"/>
            <ac:graphicFrameMk id="6" creationId="{C2E74248-0F46-4977-89F6-22CC26285978}"/>
          </ac:graphicFrameMkLst>
        </pc:graphicFrameChg>
      </pc:sldChg>
      <pc:sldChg chg="modSp modTransition">
        <pc:chgData name="Holloway James USRS" userId="209a2036-82a2-4c68-aa90-367cf796b15e" providerId="ADAL" clId="{65CFA5CC-884D-4C10-9D89-62D5F821A490}" dt="2020-08-27T22:17:05.642" v="2347"/>
        <pc:sldMkLst>
          <pc:docMk/>
          <pc:sldMk cId="3308598314" sldId="323"/>
        </pc:sldMkLst>
        <pc:spChg chg="mod">
          <ac:chgData name="Holloway James USRS" userId="209a2036-82a2-4c68-aa90-367cf796b15e" providerId="ADAL" clId="{65CFA5CC-884D-4C10-9D89-62D5F821A490}" dt="2020-08-21T16:31:56.873" v="200" actId="27636"/>
          <ac:spMkLst>
            <pc:docMk/>
            <pc:sldMk cId="3308598314" sldId="323"/>
            <ac:spMk id="4" creationId="{29DA758A-FEB8-4259-A397-94507EA9610E}"/>
          </ac:spMkLst>
        </pc:spChg>
        <pc:graphicFrameChg chg="modGraphic">
          <ac:chgData name="Holloway James USRS" userId="209a2036-82a2-4c68-aa90-367cf796b15e" providerId="ADAL" clId="{65CFA5CC-884D-4C10-9D89-62D5F821A490}" dt="2020-08-26T20:49:51.851" v="1280" actId="207"/>
          <ac:graphicFrameMkLst>
            <pc:docMk/>
            <pc:sldMk cId="3308598314" sldId="323"/>
            <ac:graphicFrameMk id="6" creationId="{C2E74248-0F46-4977-89F6-22CC26285978}"/>
          </ac:graphicFrameMkLst>
        </pc:graphicFrameChg>
      </pc:sldChg>
      <pc:sldChg chg="del">
        <pc:chgData name="Holloway James USRS" userId="209a2036-82a2-4c68-aa90-367cf796b15e" providerId="ADAL" clId="{65CFA5CC-884D-4C10-9D89-62D5F821A490}" dt="2020-08-21T17:00:48.295" v="814" actId="2696"/>
        <pc:sldMkLst>
          <pc:docMk/>
          <pc:sldMk cId="2646461251" sldId="341"/>
        </pc:sldMkLst>
      </pc:sldChg>
      <pc:sldChg chg="del">
        <pc:chgData name="Holloway James USRS" userId="209a2036-82a2-4c68-aa90-367cf796b15e" providerId="ADAL" clId="{65CFA5CC-884D-4C10-9D89-62D5F821A490}" dt="2020-08-21T17:00:48.262" v="813" actId="2696"/>
        <pc:sldMkLst>
          <pc:docMk/>
          <pc:sldMk cId="3388044669" sldId="342"/>
        </pc:sldMkLst>
      </pc:sldChg>
      <pc:sldChg chg="addSp delSp modSp add ord modTransition">
        <pc:chgData name="Holloway James USRS" userId="209a2036-82a2-4c68-aa90-367cf796b15e" providerId="ADAL" clId="{65CFA5CC-884D-4C10-9D89-62D5F821A490}" dt="2020-08-27T18:11:04.876" v="2327"/>
        <pc:sldMkLst>
          <pc:docMk/>
          <pc:sldMk cId="499119725" sldId="343"/>
        </pc:sldMkLst>
        <pc:spChg chg="mod">
          <ac:chgData name="Holloway James USRS" userId="209a2036-82a2-4c68-aa90-367cf796b15e" providerId="ADAL" clId="{65CFA5CC-884D-4C10-9D89-62D5F821A490}" dt="2020-08-21T16:47:08.513" v="400" actId="20577"/>
          <ac:spMkLst>
            <pc:docMk/>
            <pc:sldMk cId="499119725" sldId="343"/>
            <ac:spMk id="36866" creationId="{00000000-0000-0000-0000-000000000000}"/>
          </ac:spMkLst>
        </pc:spChg>
        <pc:graphicFrameChg chg="add del mod">
          <ac:chgData name="Holloway James USRS" userId="209a2036-82a2-4c68-aa90-367cf796b15e" providerId="ADAL" clId="{65CFA5CC-884D-4C10-9D89-62D5F821A490}" dt="2020-08-21T16:49:21.285" v="414"/>
          <ac:graphicFrameMkLst>
            <pc:docMk/>
            <pc:sldMk cId="499119725" sldId="343"/>
            <ac:graphicFrameMk id="2" creationId="{07C9723F-A2C4-4FBD-9FE6-C2DB79CCDCAF}"/>
          </ac:graphicFrameMkLst>
        </pc:graphicFrameChg>
        <pc:graphicFrameChg chg="add mod">
          <ac:chgData name="Holloway James USRS" userId="209a2036-82a2-4c68-aa90-367cf796b15e" providerId="ADAL" clId="{65CFA5CC-884D-4C10-9D89-62D5F821A490}" dt="2020-08-21T16:50:22.740" v="418" actId="14100"/>
          <ac:graphicFrameMkLst>
            <pc:docMk/>
            <pc:sldMk cId="499119725" sldId="343"/>
            <ac:graphicFrameMk id="3" creationId="{E85EF40C-9CA8-4D97-8691-84F46C0C31C8}"/>
          </ac:graphicFrameMkLst>
        </pc:graphicFrameChg>
      </pc:sldChg>
      <pc:sldChg chg="addSp delSp modSp add modTransition">
        <pc:chgData name="Holloway James USRS" userId="209a2036-82a2-4c68-aa90-367cf796b15e" providerId="ADAL" clId="{65CFA5CC-884D-4C10-9D89-62D5F821A490}" dt="2020-08-27T18:05:22.474" v="2280"/>
        <pc:sldMkLst>
          <pc:docMk/>
          <pc:sldMk cId="4042571447" sldId="344"/>
        </pc:sldMkLst>
        <pc:spChg chg="mod">
          <ac:chgData name="Holloway James USRS" userId="209a2036-82a2-4c68-aa90-367cf796b15e" providerId="ADAL" clId="{65CFA5CC-884D-4C10-9D89-62D5F821A490}" dt="2020-08-21T16:43:16.081" v="365" actId="6549"/>
          <ac:spMkLst>
            <pc:docMk/>
            <pc:sldMk cId="4042571447" sldId="344"/>
            <ac:spMk id="36866" creationId="{00000000-0000-0000-0000-000000000000}"/>
          </ac:spMkLst>
        </pc:spChg>
        <pc:graphicFrameChg chg="del">
          <ac:chgData name="Holloway James USRS" userId="209a2036-82a2-4c68-aa90-367cf796b15e" providerId="ADAL" clId="{65CFA5CC-884D-4C10-9D89-62D5F821A490}" dt="2020-08-21T16:42:36.005" v="358"/>
          <ac:graphicFrameMkLst>
            <pc:docMk/>
            <pc:sldMk cId="4042571447" sldId="344"/>
            <ac:graphicFrameMk id="2" creationId="{98E0E91C-4A37-4927-B5DE-703254FD7CDE}"/>
          </ac:graphicFrameMkLst>
        </pc:graphicFrameChg>
        <pc:graphicFrameChg chg="add mod">
          <ac:chgData name="Holloway James USRS" userId="209a2036-82a2-4c68-aa90-367cf796b15e" providerId="ADAL" clId="{65CFA5CC-884D-4C10-9D89-62D5F821A490}" dt="2020-08-21T16:43:13.162" v="361" actId="14100"/>
          <ac:graphicFrameMkLst>
            <pc:docMk/>
            <pc:sldMk cId="4042571447" sldId="344"/>
            <ac:graphicFrameMk id="3" creationId="{1A864CA1-4AAB-476D-9BB7-F78E52C077E2}"/>
          </ac:graphicFrameMkLst>
        </pc:graphicFrameChg>
      </pc:sldChg>
      <pc:sldChg chg="addSp delSp modSp add ord modTransition">
        <pc:chgData name="Holloway James USRS" userId="209a2036-82a2-4c68-aa90-367cf796b15e" providerId="ADAL" clId="{65CFA5CC-884D-4C10-9D89-62D5F821A490}" dt="2020-08-27T18:11:11.670" v="2328"/>
        <pc:sldMkLst>
          <pc:docMk/>
          <pc:sldMk cId="2661963334" sldId="345"/>
        </pc:sldMkLst>
        <pc:spChg chg="mod">
          <ac:chgData name="Holloway James USRS" userId="209a2036-82a2-4c68-aa90-367cf796b15e" providerId="ADAL" clId="{65CFA5CC-884D-4C10-9D89-62D5F821A490}" dt="2020-08-21T16:48:51.376" v="408" actId="6549"/>
          <ac:spMkLst>
            <pc:docMk/>
            <pc:sldMk cId="2661963334" sldId="345"/>
            <ac:spMk id="36866" creationId="{00000000-0000-0000-0000-000000000000}"/>
          </ac:spMkLst>
        </pc:spChg>
        <pc:graphicFrameChg chg="del">
          <ac:chgData name="Holloway James USRS" userId="209a2036-82a2-4c68-aa90-367cf796b15e" providerId="ADAL" clId="{65CFA5CC-884D-4C10-9D89-62D5F821A490}" dt="2020-08-21T16:48:53.776" v="409"/>
          <ac:graphicFrameMkLst>
            <pc:docMk/>
            <pc:sldMk cId="2661963334" sldId="345"/>
            <ac:graphicFrameMk id="2" creationId="{07C9723F-A2C4-4FBD-9FE6-C2DB79CCDCAF}"/>
          </ac:graphicFrameMkLst>
        </pc:graphicFrameChg>
        <pc:graphicFrameChg chg="add mod">
          <ac:chgData name="Holloway James USRS" userId="209a2036-82a2-4c68-aa90-367cf796b15e" providerId="ADAL" clId="{65CFA5CC-884D-4C10-9D89-62D5F821A490}" dt="2020-08-21T16:49:12.057" v="413" actId="14100"/>
          <ac:graphicFrameMkLst>
            <pc:docMk/>
            <pc:sldMk cId="2661963334" sldId="345"/>
            <ac:graphicFrameMk id="3" creationId="{2DB9967A-183E-4CEC-97E6-D869FF87FE42}"/>
          </ac:graphicFrameMkLst>
        </pc:graphicFrameChg>
      </pc:sldChg>
      <pc:sldChg chg="addSp delSp modSp add modTransition">
        <pc:chgData name="Holloway James USRS" userId="209a2036-82a2-4c68-aa90-367cf796b15e" providerId="ADAL" clId="{65CFA5CC-884D-4C10-9D89-62D5F821A490}" dt="2020-08-27T18:10:29.455" v="2322"/>
        <pc:sldMkLst>
          <pc:docMk/>
          <pc:sldMk cId="141132788" sldId="346"/>
        </pc:sldMkLst>
        <pc:spChg chg="mod">
          <ac:chgData name="Holloway James USRS" userId="209a2036-82a2-4c68-aa90-367cf796b15e" providerId="ADAL" clId="{65CFA5CC-884D-4C10-9D89-62D5F821A490}" dt="2020-08-21T16:51:58.594" v="441" actId="6549"/>
          <ac:spMkLst>
            <pc:docMk/>
            <pc:sldMk cId="141132788" sldId="346"/>
            <ac:spMk id="36866" creationId="{00000000-0000-0000-0000-000000000000}"/>
          </ac:spMkLst>
        </pc:spChg>
        <pc:graphicFrameChg chg="add mod">
          <ac:chgData name="Holloway James USRS" userId="209a2036-82a2-4c68-aa90-367cf796b15e" providerId="ADAL" clId="{65CFA5CC-884D-4C10-9D89-62D5F821A490}" dt="2020-08-21T16:52:15.251" v="446" actId="14100"/>
          <ac:graphicFrameMkLst>
            <pc:docMk/>
            <pc:sldMk cId="141132788" sldId="346"/>
            <ac:graphicFrameMk id="2" creationId="{19A8D0DE-B9DD-4FCC-B722-855013B19B54}"/>
          </ac:graphicFrameMkLst>
        </pc:graphicFrameChg>
        <pc:graphicFrameChg chg="del">
          <ac:chgData name="Holloway James USRS" userId="209a2036-82a2-4c68-aa90-367cf796b15e" providerId="ADAL" clId="{65CFA5CC-884D-4C10-9D89-62D5F821A490}" dt="2020-08-21T16:52:01.538" v="442"/>
          <ac:graphicFrameMkLst>
            <pc:docMk/>
            <pc:sldMk cId="141132788" sldId="346"/>
            <ac:graphicFrameMk id="3" creationId="{2DB9967A-183E-4CEC-97E6-D869FF87FE42}"/>
          </ac:graphicFrameMkLst>
        </pc:graphicFrameChg>
      </pc:sldChg>
      <pc:sldChg chg="addSp delSp modSp add modTransition">
        <pc:chgData name="Holloway James USRS" userId="209a2036-82a2-4c68-aa90-367cf796b15e" providerId="ADAL" clId="{65CFA5CC-884D-4C10-9D89-62D5F821A490}" dt="2020-08-27T18:10:30.881" v="2323"/>
        <pc:sldMkLst>
          <pc:docMk/>
          <pc:sldMk cId="224268723" sldId="347"/>
        </pc:sldMkLst>
        <pc:spChg chg="mod">
          <ac:chgData name="Holloway James USRS" userId="209a2036-82a2-4c68-aa90-367cf796b15e" providerId="ADAL" clId="{65CFA5CC-884D-4C10-9D89-62D5F821A490}" dt="2020-08-21T16:52:25.670" v="451" actId="6549"/>
          <ac:spMkLst>
            <pc:docMk/>
            <pc:sldMk cId="224268723" sldId="347"/>
            <ac:spMk id="36866" creationId="{00000000-0000-0000-0000-000000000000}"/>
          </ac:spMkLst>
        </pc:spChg>
        <pc:graphicFrameChg chg="del">
          <ac:chgData name="Holloway James USRS" userId="209a2036-82a2-4c68-aa90-367cf796b15e" providerId="ADAL" clId="{65CFA5CC-884D-4C10-9D89-62D5F821A490}" dt="2020-08-21T16:52:23.457" v="448"/>
          <ac:graphicFrameMkLst>
            <pc:docMk/>
            <pc:sldMk cId="224268723" sldId="347"/>
            <ac:graphicFrameMk id="2" creationId="{19A8D0DE-B9DD-4FCC-B722-855013B19B54}"/>
          </ac:graphicFrameMkLst>
        </pc:graphicFrameChg>
        <pc:graphicFrameChg chg="add mod">
          <ac:chgData name="Holloway James USRS" userId="209a2036-82a2-4c68-aa90-367cf796b15e" providerId="ADAL" clId="{65CFA5CC-884D-4C10-9D89-62D5F821A490}" dt="2020-08-21T16:53:25.957" v="455" actId="14100"/>
          <ac:graphicFrameMkLst>
            <pc:docMk/>
            <pc:sldMk cId="224268723" sldId="347"/>
            <ac:graphicFrameMk id="3" creationId="{A3EE6010-F8FB-495B-A56F-C4839AA8E566}"/>
          </ac:graphicFrameMkLst>
        </pc:graphicFrameChg>
      </pc:sldChg>
      <pc:sldChg chg="addSp delSp modSp add modTransition">
        <pc:chgData name="Holloway James USRS" userId="209a2036-82a2-4c68-aa90-367cf796b15e" providerId="ADAL" clId="{65CFA5CC-884D-4C10-9D89-62D5F821A490}" dt="2020-08-27T18:10:32.940" v="2324"/>
        <pc:sldMkLst>
          <pc:docMk/>
          <pc:sldMk cId="1117270655" sldId="348"/>
        </pc:sldMkLst>
        <pc:spChg chg="mod">
          <ac:chgData name="Holloway James USRS" userId="209a2036-82a2-4c68-aa90-367cf796b15e" providerId="ADAL" clId="{65CFA5CC-884D-4C10-9D89-62D5F821A490}" dt="2020-08-21T16:53:34.489" v="460" actId="6549"/>
          <ac:spMkLst>
            <pc:docMk/>
            <pc:sldMk cId="1117270655" sldId="348"/>
            <ac:spMk id="36866" creationId="{00000000-0000-0000-0000-000000000000}"/>
          </ac:spMkLst>
        </pc:spChg>
        <pc:graphicFrameChg chg="add mod">
          <ac:chgData name="Holloway James USRS" userId="209a2036-82a2-4c68-aa90-367cf796b15e" providerId="ADAL" clId="{65CFA5CC-884D-4C10-9D89-62D5F821A490}" dt="2020-08-21T16:54:27.284" v="465" actId="14100"/>
          <ac:graphicFrameMkLst>
            <pc:docMk/>
            <pc:sldMk cId="1117270655" sldId="348"/>
            <ac:graphicFrameMk id="2" creationId="{8AE2664C-401F-4B5C-B923-F79E60A2A500}"/>
          </ac:graphicFrameMkLst>
        </pc:graphicFrameChg>
        <pc:graphicFrameChg chg="del">
          <ac:chgData name="Holloway James USRS" userId="209a2036-82a2-4c68-aa90-367cf796b15e" providerId="ADAL" clId="{65CFA5CC-884D-4C10-9D89-62D5F821A490}" dt="2020-08-21T16:53:37.242" v="461"/>
          <ac:graphicFrameMkLst>
            <pc:docMk/>
            <pc:sldMk cId="1117270655" sldId="348"/>
            <ac:graphicFrameMk id="3" creationId="{A3EE6010-F8FB-495B-A56F-C4839AA8E566}"/>
          </ac:graphicFrameMkLst>
        </pc:graphicFrameChg>
      </pc:sldChg>
      <pc:sldChg chg="addSp delSp modSp add">
        <pc:chgData name="Holloway James USRS" userId="209a2036-82a2-4c68-aa90-367cf796b15e" providerId="ADAL" clId="{65CFA5CC-884D-4C10-9D89-62D5F821A490}" dt="2020-08-26T21:17:44.243" v="1633" actId="207"/>
        <pc:sldMkLst>
          <pc:docMk/>
          <pc:sldMk cId="2270963071" sldId="349"/>
        </pc:sldMkLst>
        <pc:spChg chg="mod">
          <ac:chgData name="Holloway James USRS" userId="209a2036-82a2-4c68-aa90-367cf796b15e" providerId="ADAL" clId="{65CFA5CC-884D-4C10-9D89-62D5F821A490}" dt="2020-08-25T19:02:40.614" v="837" actId="20577"/>
          <ac:spMkLst>
            <pc:docMk/>
            <pc:sldMk cId="2270963071" sldId="349"/>
            <ac:spMk id="2" creationId="{B29F0F5E-46D7-47A2-B8F2-5448671ADA64}"/>
          </ac:spMkLst>
        </pc:spChg>
        <pc:spChg chg="del">
          <ac:chgData name="Holloway James USRS" userId="209a2036-82a2-4c68-aa90-367cf796b15e" providerId="ADAL" clId="{65CFA5CC-884D-4C10-9D89-62D5F821A490}" dt="2020-08-25T19:02:34.142" v="820"/>
          <ac:spMkLst>
            <pc:docMk/>
            <pc:sldMk cId="2270963071" sldId="349"/>
            <ac:spMk id="3" creationId="{0993A207-C0E5-4F1E-93BB-244019F9BC72}"/>
          </ac:spMkLst>
        </pc:spChg>
        <pc:graphicFrameChg chg="add mod modGraphic">
          <ac:chgData name="Holloway James USRS" userId="209a2036-82a2-4c68-aa90-367cf796b15e" providerId="ADAL" clId="{65CFA5CC-884D-4C10-9D89-62D5F821A490}" dt="2020-08-26T21:17:44.243" v="1633" actId="207"/>
          <ac:graphicFrameMkLst>
            <pc:docMk/>
            <pc:sldMk cId="2270963071" sldId="349"/>
            <ac:graphicFrameMk id="5" creationId="{C2F296D5-B4A2-40A6-BD84-95FF1C13FE71}"/>
          </ac:graphicFrameMkLst>
        </pc:graphicFrameChg>
      </pc:sldChg>
      <pc:sldChg chg="modSp add del">
        <pc:chgData name="Holloway James USRS" userId="209a2036-82a2-4c68-aa90-367cf796b15e" providerId="ADAL" clId="{65CFA5CC-884D-4C10-9D89-62D5F821A490}" dt="2020-08-21T17:00:48.171" v="798" actId="2696"/>
        <pc:sldMkLst>
          <pc:docMk/>
          <pc:sldMk cId="2657219262" sldId="349"/>
        </pc:sldMkLst>
        <pc:spChg chg="mod">
          <ac:chgData name="Holloway James USRS" userId="209a2036-82a2-4c68-aa90-367cf796b15e" providerId="ADAL" clId="{65CFA5CC-884D-4C10-9D89-62D5F821A490}" dt="2020-08-21T16:59:20.689" v="683"/>
          <ac:spMkLst>
            <pc:docMk/>
            <pc:sldMk cId="2657219262" sldId="349"/>
            <ac:spMk id="2" creationId="{FE426F60-1E6C-4477-8F76-B88C40BB8AE7}"/>
          </ac:spMkLst>
        </pc:spChg>
        <pc:spChg chg="mod">
          <ac:chgData name="Holloway James USRS" userId="209a2036-82a2-4c68-aa90-367cf796b15e" providerId="ADAL" clId="{65CFA5CC-884D-4C10-9D89-62D5F821A490}" dt="2020-08-21T17:00:10.058" v="791" actId="207"/>
          <ac:spMkLst>
            <pc:docMk/>
            <pc:sldMk cId="2657219262" sldId="349"/>
            <ac:spMk id="3" creationId="{17CC25A3-9E4F-4913-9147-6D18582C6187}"/>
          </ac:spMkLst>
        </pc:spChg>
      </pc:sldChg>
      <pc:sldChg chg="modSp mod modTransition">
        <pc:chgData name="Holloway James USRS" userId="209a2036-82a2-4c68-aa90-367cf796b15e" providerId="ADAL" clId="{65CFA5CC-884D-4C10-9D89-62D5F821A490}" dt="2020-08-27T22:16:50.435" v="2344" actId="208"/>
        <pc:sldMkLst>
          <pc:docMk/>
          <pc:sldMk cId="2460765508" sldId="367"/>
        </pc:sldMkLst>
        <pc:spChg chg="mod">
          <ac:chgData name="Holloway James USRS" userId="209a2036-82a2-4c68-aa90-367cf796b15e" providerId="ADAL" clId="{65CFA5CC-884D-4C10-9D89-62D5F821A490}" dt="2020-08-26T21:00:14.991" v="1325" actId="6549"/>
          <ac:spMkLst>
            <pc:docMk/>
            <pc:sldMk cId="2460765508" sldId="367"/>
            <ac:spMk id="6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50.435" v="2344" actId="208"/>
          <ac:graphicFrameMkLst>
            <pc:docMk/>
            <pc:sldMk cId="2460765508" sldId="367"/>
            <ac:graphicFrameMk id="2" creationId="{00000000-0000-0000-0000-000000000000}"/>
          </ac:graphicFrameMkLst>
        </pc:graphicFrameChg>
      </pc:sldChg>
      <pc:sldChg chg="modSp add mod modTransition">
        <pc:chgData name="Holloway James USRS" userId="209a2036-82a2-4c68-aa90-367cf796b15e" providerId="ADAL" clId="{65CFA5CC-884D-4C10-9D89-62D5F821A490}" dt="2020-08-27T22:16:46.194" v="2343" actId="208"/>
        <pc:sldMkLst>
          <pc:docMk/>
          <pc:sldMk cId="3182228013" sldId="368"/>
        </pc:sldMkLst>
        <pc:spChg chg="mod">
          <ac:chgData name="Holloway James USRS" userId="209a2036-82a2-4c68-aa90-367cf796b15e" providerId="ADAL" clId="{65CFA5CC-884D-4C10-9D89-62D5F821A490}" dt="2020-08-26T21:02:02.022" v="1341" actId="6549"/>
          <ac:spMkLst>
            <pc:docMk/>
            <pc:sldMk cId="3182228013" sldId="368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46.194" v="2343" actId="208"/>
          <ac:graphicFrameMkLst>
            <pc:docMk/>
            <pc:sldMk cId="3182228013" sldId="368"/>
            <ac:graphicFrameMk id="2" creationId="{00000000-0000-0000-0000-000000000000}"/>
          </ac:graphicFrameMkLst>
        </pc:graphicFrameChg>
      </pc:sldChg>
      <pc:sldChg chg="modSp add mod">
        <pc:chgData name="Holloway James USRS" userId="209a2036-82a2-4c68-aa90-367cf796b15e" providerId="ADAL" clId="{65CFA5CC-884D-4C10-9D89-62D5F821A490}" dt="2020-08-27T22:16:36.072" v="2341" actId="208"/>
        <pc:sldMkLst>
          <pc:docMk/>
          <pc:sldMk cId="2894242677" sldId="369"/>
        </pc:sldMkLst>
        <pc:spChg chg="mod">
          <ac:chgData name="Holloway James USRS" userId="209a2036-82a2-4c68-aa90-367cf796b15e" providerId="ADAL" clId="{65CFA5CC-884D-4C10-9D89-62D5F821A490}" dt="2020-08-26T21:04:30.238" v="1358" actId="20577"/>
          <ac:spMkLst>
            <pc:docMk/>
            <pc:sldMk cId="2894242677" sldId="369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36.072" v="2341" actId="208"/>
          <ac:graphicFrameMkLst>
            <pc:docMk/>
            <pc:sldMk cId="2894242677" sldId="369"/>
            <ac:graphicFrameMk id="2" creationId="{00000000-0000-0000-0000-000000000000}"/>
          </ac:graphicFrameMkLst>
        </pc:graphicFrameChg>
      </pc:sldChg>
      <pc:sldChg chg="modSp add mod ord modTransition">
        <pc:chgData name="Holloway James USRS" userId="209a2036-82a2-4c68-aa90-367cf796b15e" providerId="ADAL" clId="{65CFA5CC-884D-4C10-9D89-62D5F821A490}" dt="2020-08-27T22:16:27.211" v="2340" actId="208"/>
        <pc:sldMkLst>
          <pc:docMk/>
          <pc:sldMk cId="576935838" sldId="370"/>
        </pc:sldMkLst>
        <pc:spChg chg="mod">
          <ac:chgData name="Holloway James USRS" userId="209a2036-82a2-4c68-aa90-367cf796b15e" providerId="ADAL" clId="{65CFA5CC-884D-4C10-9D89-62D5F821A490}" dt="2020-08-26T21:05:15.418" v="1388" actId="6549"/>
          <ac:spMkLst>
            <pc:docMk/>
            <pc:sldMk cId="576935838" sldId="370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27.211" v="2340" actId="208"/>
          <ac:graphicFrameMkLst>
            <pc:docMk/>
            <pc:sldMk cId="576935838" sldId="370"/>
            <ac:graphicFrameMk id="2" creationId="{00000000-0000-0000-0000-000000000000}"/>
          </ac:graphicFrameMkLst>
        </pc:graphicFrameChg>
      </pc:sldChg>
      <pc:sldChg chg="modSp add mod modTransition">
        <pc:chgData name="Holloway James USRS" userId="209a2036-82a2-4c68-aa90-367cf796b15e" providerId="ADAL" clId="{65CFA5CC-884D-4C10-9D89-62D5F821A490}" dt="2020-08-27T22:16:23.140" v="2339" actId="208"/>
        <pc:sldMkLst>
          <pc:docMk/>
          <pc:sldMk cId="2064023165" sldId="371"/>
        </pc:sldMkLst>
        <pc:spChg chg="mod">
          <ac:chgData name="Holloway James USRS" userId="209a2036-82a2-4c68-aa90-367cf796b15e" providerId="ADAL" clId="{65CFA5CC-884D-4C10-9D89-62D5F821A490}" dt="2020-08-26T21:06:07.079" v="1398" actId="6549"/>
          <ac:spMkLst>
            <pc:docMk/>
            <pc:sldMk cId="2064023165" sldId="371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23.140" v="2339" actId="208"/>
          <ac:graphicFrameMkLst>
            <pc:docMk/>
            <pc:sldMk cId="2064023165" sldId="371"/>
            <ac:graphicFrameMk id="2" creationId="{00000000-0000-0000-0000-000000000000}"/>
          </ac:graphicFrameMkLst>
        </pc:graphicFrameChg>
      </pc:sldChg>
      <pc:sldChg chg="modSp add mod">
        <pc:chgData name="Holloway James USRS" userId="209a2036-82a2-4c68-aa90-367cf796b15e" providerId="ADAL" clId="{65CFA5CC-884D-4C10-9D89-62D5F821A490}" dt="2020-08-27T22:16:19.304" v="2338" actId="208"/>
        <pc:sldMkLst>
          <pc:docMk/>
          <pc:sldMk cId="2378288882" sldId="372"/>
        </pc:sldMkLst>
        <pc:spChg chg="mod">
          <ac:chgData name="Holloway James USRS" userId="209a2036-82a2-4c68-aa90-367cf796b15e" providerId="ADAL" clId="{65CFA5CC-884D-4C10-9D89-62D5F821A490}" dt="2020-08-26T21:06:34.431" v="1406" actId="6549"/>
          <ac:spMkLst>
            <pc:docMk/>
            <pc:sldMk cId="2378288882" sldId="372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19.304" v="2338" actId="208"/>
          <ac:graphicFrameMkLst>
            <pc:docMk/>
            <pc:sldMk cId="2378288882" sldId="372"/>
            <ac:graphicFrameMk id="2" creationId="{00000000-0000-0000-0000-000000000000}"/>
          </ac:graphicFrameMkLst>
        </pc:graphicFrameChg>
      </pc:sldChg>
      <pc:sldChg chg="modSp add mod ord modTransition">
        <pc:chgData name="Holloway James USRS" userId="209a2036-82a2-4c68-aa90-367cf796b15e" providerId="ADAL" clId="{65CFA5CC-884D-4C10-9D89-62D5F821A490}" dt="2020-08-27T22:16:09.034" v="2336" actId="208"/>
        <pc:sldMkLst>
          <pc:docMk/>
          <pc:sldMk cId="2875354509" sldId="373"/>
        </pc:sldMkLst>
        <pc:spChg chg="mod">
          <ac:chgData name="Holloway James USRS" userId="209a2036-82a2-4c68-aa90-367cf796b15e" providerId="ADAL" clId="{65CFA5CC-884D-4C10-9D89-62D5F821A490}" dt="2020-08-26T21:08:00.644" v="1477" actId="6549"/>
          <ac:spMkLst>
            <pc:docMk/>
            <pc:sldMk cId="2875354509" sldId="373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09.034" v="2336" actId="208"/>
          <ac:graphicFrameMkLst>
            <pc:docMk/>
            <pc:sldMk cId="2875354509" sldId="373"/>
            <ac:graphicFrameMk id="2" creationId="{00000000-0000-0000-0000-000000000000}"/>
          </ac:graphicFrameMkLst>
        </pc:graphicFrameChg>
      </pc:sldChg>
      <pc:sldChg chg="modSp add mod modTransition">
        <pc:chgData name="Holloway James USRS" userId="209a2036-82a2-4c68-aa90-367cf796b15e" providerId="ADAL" clId="{65CFA5CC-884D-4C10-9D89-62D5F821A490}" dt="2020-08-27T22:16:03.544" v="2335" actId="208"/>
        <pc:sldMkLst>
          <pc:docMk/>
          <pc:sldMk cId="3950459725" sldId="374"/>
        </pc:sldMkLst>
        <pc:spChg chg="mod">
          <ac:chgData name="Holloway James USRS" userId="209a2036-82a2-4c68-aa90-367cf796b15e" providerId="ADAL" clId="{65CFA5CC-884D-4C10-9D89-62D5F821A490}" dt="2020-08-26T21:09:28.645" v="1486" actId="6549"/>
          <ac:spMkLst>
            <pc:docMk/>
            <pc:sldMk cId="3950459725" sldId="374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03.544" v="2335" actId="208"/>
          <ac:graphicFrameMkLst>
            <pc:docMk/>
            <pc:sldMk cId="3950459725" sldId="374"/>
            <ac:graphicFrameMk id="2" creationId="{00000000-0000-0000-0000-000000000000}"/>
          </ac:graphicFrameMkLst>
        </pc:graphicFrameChg>
      </pc:sldChg>
      <pc:sldChg chg="modSp add mod">
        <pc:chgData name="Holloway James USRS" userId="209a2036-82a2-4c68-aa90-367cf796b15e" providerId="ADAL" clId="{65CFA5CC-884D-4C10-9D89-62D5F821A490}" dt="2020-08-27T22:15:54.718" v="2334" actId="208"/>
        <pc:sldMkLst>
          <pc:docMk/>
          <pc:sldMk cId="4214132283" sldId="375"/>
        </pc:sldMkLst>
        <pc:spChg chg="mod">
          <ac:chgData name="Holloway James USRS" userId="209a2036-82a2-4c68-aa90-367cf796b15e" providerId="ADAL" clId="{65CFA5CC-884D-4C10-9D89-62D5F821A490}" dt="2020-08-26T21:10:38.452" v="1499" actId="6549"/>
          <ac:spMkLst>
            <pc:docMk/>
            <pc:sldMk cId="4214132283" sldId="375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5:54.718" v="2334" actId="208"/>
          <ac:graphicFrameMkLst>
            <pc:docMk/>
            <pc:sldMk cId="4214132283" sldId="375"/>
            <ac:graphicFrameMk id="2" creationId="{00000000-0000-0000-0000-000000000000}"/>
          </ac:graphicFrameMkLst>
        </pc:graphicFrameChg>
      </pc:sldChg>
      <pc:sldChg chg="modSp add del mod">
        <pc:chgData name="Holloway James USRS" userId="209a2036-82a2-4c68-aa90-367cf796b15e" providerId="ADAL" clId="{65CFA5CC-884D-4C10-9D89-62D5F821A490}" dt="2020-08-27T18:12:16.995" v="2329" actId="2696"/>
        <pc:sldMkLst>
          <pc:docMk/>
          <pc:sldMk cId="152288262" sldId="376"/>
        </pc:sldMkLst>
        <pc:spChg chg="mod">
          <ac:chgData name="Holloway James USRS" userId="209a2036-82a2-4c68-aa90-367cf796b15e" providerId="ADAL" clId="{65CFA5CC-884D-4C10-9D89-62D5F821A490}" dt="2020-08-26T21:12:52.905" v="1549" actId="20577"/>
          <ac:spMkLst>
            <pc:docMk/>
            <pc:sldMk cId="152288262" sldId="376"/>
            <ac:spMk id="6" creationId="{00000000-0000-0000-0000-000000000000}"/>
          </ac:spMkLst>
        </pc:spChg>
      </pc:sldChg>
      <pc:sldChg chg="modSp add del mod">
        <pc:chgData name="Holloway James USRS" userId="209a2036-82a2-4c68-aa90-367cf796b15e" providerId="ADAL" clId="{65CFA5CC-884D-4C10-9D89-62D5F821A490}" dt="2020-08-27T18:10:24.668" v="2321" actId="2696"/>
        <pc:sldMkLst>
          <pc:docMk/>
          <pc:sldMk cId="4251539446" sldId="377"/>
        </pc:sldMkLst>
        <pc:graphicFrameChg chg="mod">
          <ac:chgData name="Holloway James USRS" userId="209a2036-82a2-4c68-aa90-367cf796b15e" providerId="ADAL" clId="{65CFA5CC-884D-4C10-9D89-62D5F821A490}" dt="2020-08-26T21:22:31.732" v="1668"/>
          <ac:graphicFrameMkLst>
            <pc:docMk/>
            <pc:sldMk cId="4251539446" sldId="377"/>
            <ac:graphicFrameMk id="2" creationId="{00000000-0000-0000-0000-000000000000}"/>
          </ac:graphicFrameMkLst>
        </pc:graphicFrameChg>
      </pc:sldChg>
      <pc:sldChg chg="modSp add mod">
        <pc:chgData name="Holloway James USRS" userId="209a2036-82a2-4c68-aa90-367cf796b15e" providerId="ADAL" clId="{65CFA5CC-884D-4C10-9D89-62D5F821A490}" dt="2020-08-27T22:16:15.472" v="2337" actId="208"/>
        <pc:sldMkLst>
          <pc:docMk/>
          <pc:sldMk cId="3864745572" sldId="378"/>
        </pc:sldMkLst>
        <pc:spChg chg="mod">
          <ac:chgData name="Holloway James USRS" userId="209a2036-82a2-4c68-aa90-367cf796b15e" providerId="ADAL" clId="{65CFA5CC-884D-4C10-9D89-62D5F821A490}" dt="2020-08-27T18:09:43.136" v="2316" actId="6549"/>
          <ac:spMkLst>
            <pc:docMk/>
            <pc:sldMk cId="3864745572" sldId="378"/>
            <ac:spMk id="38914" creationId="{00000000-0000-0000-0000-000000000000}"/>
          </ac:spMkLst>
        </pc:spChg>
        <pc:graphicFrameChg chg="mod">
          <ac:chgData name="Holloway James USRS" userId="209a2036-82a2-4c68-aa90-367cf796b15e" providerId="ADAL" clId="{65CFA5CC-884D-4C10-9D89-62D5F821A490}" dt="2020-08-27T22:16:15.472" v="2337" actId="208"/>
          <ac:graphicFrameMkLst>
            <pc:docMk/>
            <pc:sldMk cId="3864745572" sldId="378"/>
            <ac:graphicFrameMk id="2" creationId="{00000000-0000-0000-0000-000000000000}"/>
          </ac:graphicFrameMkLst>
        </pc:graphicFrameChg>
      </pc:sldChg>
      <pc:sldChg chg="modSp add">
        <pc:chgData name="Holloway James USRS" userId="209a2036-82a2-4c68-aa90-367cf796b15e" providerId="ADAL" clId="{65CFA5CC-884D-4C10-9D89-62D5F821A490}" dt="2020-08-26T21:30:44.224" v="2221" actId="113"/>
        <pc:sldMkLst>
          <pc:docMk/>
          <pc:sldMk cId="3529750805" sldId="379"/>
        </pc:sldMkLst>
        <pc:spChg chg="mod">
          <ac:chgData name="Holloway James USRS" userId="209a2036-82a2-4c68-aa90-367cf796b15e" providerId="ADAL" clId="{65CFA5CC-884D-4C10-9D89-62D5F821A490}" dt="2020-08-26T21:28:41.710" v="1981" actId="20577"/>
          <ac:spMkLst>
            <pc:docMk/>
            <pc:sldMk cId="3529750805" sldId="379"/>
            <ac:spMk id="6146" creationId="{00000000-0000-0000-0000-000000000000}"/>
          </ac:spMkLst>
        </pc:spChg>
        <pc:spChg chg="mod">
          <ac:chgData name="Holloway James USRS" userId="209a2036-82a2-4c68-aa90-367cf796b15e" providerId="ADAL" clId="{65CFA5CC-884D-4C10-9D89-62D5F821A490}" dt="2020-08-26T21:30:44.224" v="2221" actId="113"/>
          <ac:spMkLst>
            <pc:docMk/>
            <pc:sldMk cId="3529750805" sldId="379"/>
            <ac:spMk id="6147" creationId="{00000000-0000-0000-0000-000000000000}"/>
          </ac:spMkLst>
        </pc:spChg>
      </pc:sldChg>
      <pc:sldChg chg="addSp delSp modSp add modTransition">
        <pc:chgData name="Holloway James USRS" userId="209a2036-82a2-4c68-aa90-367cf796b15e" providerId="ADAL" clId="{65CFA5CC-884D-4C10-9D89-62D5F821A490}" dt="2020-08-27T18:04:52.691" v="2276"/>
        <pc:sldMkLst>
          <pc:docMk/>
          <pc:sldMk cId="2588598461" sldId="380"/>
        </pc:sldMkLst>
        <pc:spChg chg="mod">
          <ac:chgData name="Holloway James USRS" userId="209a2036-82a2-4c68-aa90-367cf796b15e" providerId="ADAL" clId="{65CFA5CC-884D-4C10-9D89-62D5F821A490}" dt="2020-08-26T21:33:10.936" v="2272" actId="20577"/>
          <ac:spMkLst>
            <pc:docMk/>
            <pc:sldMk cId="2588598461" sldId="380"/>
            <ac:spMk id="2" creationId="{170EA98F-7A3F-4326-BC83-8A2905EB52E1}"/>
          </ac:spMkLst>
        </pc:spChg>
        <pc:spChg chg="del">
          <ac:chgData name="Holloway James USRS" userId="209a2036-82a2-4c68-aa90-367cf796b15e" providerId="ADAL" clId="{65CFA5CC-884D-4C10-9D89-62D5F821A490}" dt="2020-08-26T21:34:29.354" v="2273"/>
          <ac:spMkLst>
            <pc:docMk/>
            <pc:sldMk cId="2588598461" sldId="380"/>
            <ac:spMk id="3" creationId="{60735BDE-EBC7-464C-9A18-7DAD89188F84}"/>
          </ac:spMkLst>
        </pc:spChg>
        <pc:graphicFrameChg chg="add mod modGraphic">
          <ac:chgData name="Holloway James USRS" userId="209a2036-82a2-4c68-aa90-367cf796b15e" providerId="ADAL" clId="{65CFA5CC-884D-4C10-9D89-62D5F821A490}" dt="2020-08-26T21:34:33.444" v="2275" actId="14100"/>
          <ac:graphicFrameMkLst>
            <pc:docMk/>
            <pc:sldMk cId="2588598461" sldId="380"/>
            <ac:graphicFrameMk id="5" creationId="{AF19548C-7B63-40C3-84EB-5D34AA31ABC2}"/>
          </ac:graphicFrameMkLst>
        </pc:graphicFrameChg>
      </pc:sldChg>
      <pc:sldMasterChg chg="delSldLayout">
        <pc:chgData name="Holloway James USRS" userId="209a2036-82a2-4c68-aa90-367cf796b15e" providerId="ADAL" clId="{65CFA5CC-884D-4C10-9D89-62D5F821A490}" dt="2020-08-25T19:22:44.104" v="1167" actId="2696"/>
        <pc:sldMasterMkLst>
          <pc:docMk/>
          <pc:sldMasterMk cId="0" sldId="2147483660"/>
        </pc:sldMasterMkLst>
        <pc:sldLayoutChg chg="del">
          <pc:chgData name="Holloway James USRS" userId="209a2036-82a2-4c68-aa90-367cf796b15e" providerId="ADAL" clId="{65CFA5CC-884D-4C10-9D89-62D5F821A490}" dt="2020-08-25T19:22:44.104" v="1167" actId="2696"/>
          <pc:sldLayoutMkLst>
            <pc:docMk/>
            <pc:sldMasterMk cId="0" sldId="2147483660"/>
            <pc:sldLayoutMk cId="3753244381" sldId="2147483879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69.166666666666003</c:v>
                </c:pt>
                <c:pt idx="1">
                  <c:v>67.499999999999503</c:v>
                </c:pt>
                <c:pt idx="2">
                  <c:v>62.499999999999503</c:v>
                </c:pt>
                <c:pt idx="3">
                  <c:v>54.999999999999503</c:v>
                </c:pt>
                <c:pt idx="4">
                  <c:v>64.166666666666003</c:v>
                </c:pt>
                <c:pt idx="5">
                  <c:v>65</c:v>
                </c:pt>
                <c:pt idx="6">
                  <c:v>67.499999999999503</c:v>
                </c:pt>
                <c:pt idx="7">
                  <c:v>68.333333333333002</c:v>
                </c:pt>
                <c:pt idx="8">
                  <c:v>64.999999999999503</c:v>
                </c:pt>
                <c:pt idx="9">
                  <c:v>62.499999999999503</c:v>
                </c:pt>
                <c:pt idx="10">
                  <c:v>59.999999999999503</c:v>
                </c:pt>
                <c:pt idx="11">
                  <c:v>38.333333333333002</c:v>
                </c:pt>
                <c:pt idx="12">
                  <c:v>64.166666666666501</c:v>
                </c:pt>
                <c:pt idx="13">
                  <c:v>41.666666666666501</c:v>
                </c:pt>
                <c:pt idx="14">
                  <c:v>44.999999999999503</c:v>
                </c:pt>
                <c:pt idx="15">
                  <c:v>61.666666666666501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BRAPP-TN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81.666666666666003</c:v>
                </c:pt>
                <c:pt idx="1">
                  <c:v>81.666666666666003</c:v>
                </c:pt>
                <c:pt idx="2">
                  <c:v>81.666666666666003</c:v>
                </c:pt>
                <c:pt idx="3">
                  <c:v>76.666666666666003</c:v>
                </c:pt>
                <c:pt idx="4">
                  <c:v>81.666666666666003</c:v>
                </c:pt>
                <c:pt idx="5">
                  <c:v>80</c:v>
                </c:pt>
                <c:pt idx="6">
                  <c:v>81.666666666666003</c:v>
                </c:pt>
                <c:pt idx="7">
                  <c:v>83.333333333333002</c:v>
                </c:pt>
                <c:pt idx="8">
                  <c:v>76.666666666666003</c:v>
                </c:pt>
                <c:pt idx="9">
                  <c:v>78.333333333333002</c:v>
                </c:pt>
                <c:pt idx="10">
                  <c:v>76.666666666666003</c:v>
                </c:pt>
                <c:pt idx="11">
                  <c:v>56.666666666666003</c:v>
                </c:pt>
                <c:pt idx="12">
                  <c:v>78.333333333333002</c:v>
                </c:pt>
                <c:pt idx="13">
                  <c:v>50</c:v>
                </c:pt>
                <c:pt idx="14">
                  <c:v>56.666666666666003</c:v>
                </c:pt>
                <c:pt idx="15">
                  <c:v>73.333333333333002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ELEIN-TN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56.666666666666003</c:v>
                </c:pt>
                <c:pt idx="1">
                  <c:v>53.333333333333002</c:v>
                </c:pt>
                <c:pt idx="2">
                  <c:v>43.333333333333002</c:v>
                </c:pt>
                <c:pt idx="3">
                  <c:v>33.333333333333002</c:v>
                </c:pt>
                <c:pt idx="4">
                  <c:v>46.666666666666003</c:v>
                </c:pt>
                <c:pt idx="5">
                  <c:v>50</c:v>
                </c:pt>
                <c:pt idx="6">
                  <c:v>53.333333333333002</c:v>
                </c:pt>
                <c:pt idx="7">
                  <c:v>53.333333333333002</c:v>
                </c:pt>
                <c:pt idx="8">
                  <c:v>53.333333333333002</c:v>
                </c:pt>
                <c:pt idx="9">
                  <c:v>46.666666666666003</c:v>
                </c:pt>
                <c:pt idx="10">
                  <c:v>43.333333333333002</c:v>
                </c:pt>
                <c:pt idx="11">
                  <c:v>20</c:v>
                </c:pt>
                <c:pt idx="12">
                  <c:v>50</c:v>
                </c:pt>
                <c:pt idx="13">
                  <c:v>33.333333333333002</c:v>
                </c:pt>
                <c:pt idx="14">
                  <c:v>33.333333333333002</c:v>
                </c:pt>
                <c:pt idx="1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0643885860421296E-2"/>
          <c:y val="0.14873932469214443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98.19999999999979</c:v>
                </c:pt>
                <c:pt idx="1">
                  <c:v>97.6666666666666</c:v>
                </c:pt>
                <c:pt idx="2">
                  <c:v>97</c:v>
                </c:pt>
                <c:pt idx="3">
                  <c:v>90.866666666666589</c:v>
                </c:pt>
                <c:pt idx="4">
                  <c:v>93.6666666666666</c:v>
                </c:pt>
                <c:pt idx="5">
                  <c:v>95.999999999999801</c:v>
                </c:pt>
                <c:pt idx="6">
                  <c:v>95.333333333333186</c:v>
                </c:pt>
                <c:pt idx="7">
                  <c:v>96.833333333333201</c:v>
                </c:pt>
                <c:pt idx="8">
                  <c:v>91.333333333333201</c:v>
                </c:pt>
                <c:pt idx="9">
                  <c:v>92.333333333333201</c:v>
                </c:pt>
                <c:pt idx="10">
                  <c:v>94</c:v>
                </c:pt>
                <c:pt idx="11">
                  <c:v>73.333333333333201</c:v>
                </c:pt>
                <c:pt idx="12">
                  <c:v>94.466666666666598</c:v>
                </c:pt>
                <c:pt idx="13">
                  <c:v>73.999999999999801</c:v>
                </c:pt>
                <c:pt idx="14">
                  <c:v>84.999999999999801</c:v>
                </c:pt>
                <c:pt idx="15">
                  <c:v>99.466666666666598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GA-RR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99.333333333332988</c:v>
                </c:pt>
                <c:pt idx="1">
                  <c:v>100</c:v>
                </c:pt>
                <c:pt idx="2">
                  <c:v>100</c:v>
                </c:pt>
                <c:pt idx="3">
                  <c:v>99.333333333332988</c:v>
                </c:pt>
                <c:pt idx="4">
                  <c:v>100</c:v>
                </c:pt>
                <c:pt idx="5">
                  <c:v>91.666666666666003</c:v>
                </c:pt>
                <c:pt idx="6">
                  <c:v>100</c:v>
                </c:pt>
                <c:pt idx="7">
                  <c:v>97.5</c:v>
                </c:pt>
                <c:pt idx="8">
                  <c:v>100</c:v>
                </c:pt>
                <c:pt idx="9">
                  <c:v>96.666666666666003</c:v>
                </c:pt>
                <c:pt idx="10">
                  <c:v>100</c:v>
                </c:pt>
                <c:pt idx="11">
                  <c:v>85</c:v>
                </c:pt>
                <c:pt idx="12">
                  <c:v>100</c:v>
                </c:pt>
                <c:pt idx="13">
                  <c:v>80</c:v>
                </c:pt>
                <c:pt idx="14">
                  <c:v>100</c:v>
                </c:pt>
                <c:pt idx="15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OK-E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100</c:v>
                </c:pt>
                <c:pt idx="1">
                  <c:v>100</c:v>
                </c:pt>
                <c:pt idx="2">
                  <c:v>95</c:v>
                </c:pt>
                <c:pt idx="3">
                  <c:v>90</c:v>
                </c:pt>
                <c:pt idx="4">
                  <c:v>95</c:v>
                </c:pt>
                <c:pt idx="5">
                  <c:v>100</c:v>
                </c:pt>
                <c:pt idx="6">
                  <c:v>93.333333333332988</c:v>
                </c:pt>
                <c:pt idx="7">
                  <c:v>95</c:v>
                </c:pt>
                <c:pt idx="8">
                  <c:v>90</c:v>
                </c:pt>
                <c:pt idx="9">
                  <c:v>95</c:v>
                </c:pt>
                <c:pt idx="10">
                  <c:v>90</c:v>
                </c:pt>
                <c:pt idx="11">
                  <c:v>65</c:v>
                </c:pt>
                <c:pt idx="12">
                  <c:v>100</c:v>
                </c:pt>
                <c:pt idx="13">
                  <c:v>56.666666666666003</c:v>
                </c:pt>
                <c:pt idx="14">
                  <c:v>78.333333333333002</c:v>
                </c:pt>
                <c:pt idx="15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TN-RR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Sheet1!$E$2:$E$17</c:f>
              <c:numCache>
                <c:formatCode>0</c:formatCode>
                <c:ptCount val="16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90</c:v>
                </c:pt>
                <c:pt idx="12">
                  <c:v>92</c:v>
                </c:pt>
                <c:pt idx="13">
                  <c:v>95</c:v>
                </c:pt>
                <c:pt idx="14">
                  <c:v>95</c:v>
                </c:pt>
                <c:pt idx="15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A6C-423D-BC33-27E333239D8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TN-E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Sheet1!$F$2:$F$17</c:f>
              <c:numCache>
                <c:formatCode>0</c:formatCode>
                <c:ptCount val="16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90</c:v>
                </c:pt>
                <c:pt idx="12">
                  <c:v>92</c:v>
                </c:pt>
                <c:pt idx="13">
                  <c:v>95</c:v>
                </c:pt>
                <c:pt idx="14">
                  <c:v>95</c:v>
                </c:pt>
                <c:pt idx="15">
                  <c:v>100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A6C-423D-BC33-27E333239D8A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TX-RR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Sheet1!$G$2:$G$17</c:f>
              <c:numCache>
                <c:formatCode>0</c:formatCode>
                <c:ptCount val="16"/>
                <c:pt idx="0">
                  <c:v>91.666666666666003</c:v>
                </c:pt>
                <c:pt idx="1">
                  <c:v>88.333333333332988</c:v>
                </c:pt>
                <c:pt idx="2">
                  <c:v>90</c:v>
                </c:pt>
                <c:pt idx="3">
                  <c:v>65</c:v>
                </c:pt>
                <c:pt idx="4">
                  <c:v>73.333333333333002</c:v>
                </c:pt>
                <c:pt idx="5">
                  <c:v>88.333333333332988</c:v>
                </c:pt>
                <c:pt idx="6">
                  <c:v>83.333333333333002</c:v>
                </c:pt>
                <c:pt idx="7">
                  <c:v>91.666666666666003</c:v>
                </c:pt>
                <c:pt idx="8">
                  <c:v>66.666666666666003</c:v>
                </c:pt>
                <c:pt idx="9">
                  <c:v>70</c:v>
                </c:pt>
                <c:pt idx="10">
                  <c:v>80</c:v>
                </c:pt>
                <c:pt idx="11">
                  <c:v>36.666666666666003</c:v>
                </c:pt>
                <c:pt idx="12">
                  <c:v>88.333333333332988</c:v>
                </c:pt>
                <c:pt idx="13">
                  <c:v>43.333333333333002</c:v>
                </c:pt>
                <c:pt idx="14">
                  <c:v>56.666666666666003</c:v>
                </c:pt>
                <c:pt idx="15">
                  <c:v>97.333333333332988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A6C-423D-BC33-27E333239D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80.166666666666501</c:v>
                </c:pt>
                <c:pt idx="1">
                  <c:v>80.722222222222001</c:v>
                </c:pt>
                <c:pt idx="2">
                  <c:v>73.499999999999673</c:v>
                </c:pt>
                <c:pt idx="3">
                  <c:v>78.055555555555173</c:v>
                </c:pt>
                <c:pt idx="4">
                  <c:v>77.111111111110844</c:v>
                </c:pt>
                <c:pt idx="5">
                  <c:v>80.277777777777331</c:v>
                </c:pt>
                <c:pt idx="6">
                  <c:v>79.166666666666501</c:v>
                </c:pt>
                <c:pt idx="7">
                  <c:v>76.833333333333158</c:v>
                </c:pt>
                <c:pt idx="8">
                  <c:v>78.888888888888332</c:v>
                </c:pt>
                <c:pt idx="9">
                  <c:v>75.166666666666501</c:v>
                </c:pt>
                <c:pt idx="10">
                  <c:v>64.333333333333158</c:v>
                </c:pt>
                <c:pt idx="11">
                  <c:v>45.833333333333165</c:v>
                </c:pt>
                <c:pt idx="12">
                  <c:v>76.944444444444002</c:v>
                </c:pt>
                <c:pt idx="13">
                  <c:v>52.222222222221831</c:v>
                </c:pt>
                <c:pt idx="14">
                  <c:v>61.388888888888495</c:v>
                </c:pt>
                <c:pt idx="15">
                  <c:v>77.388888888888673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BRAPP-TN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58.333333333333002</c:v>
                </c:pt>
                <c:pt idx="1">
                  <c:v>61.666666666666003</c:v>
                </c:pt>
                <c:pt idx="2">
                  <c:v>41.666666666666003</c:v>
                </c:pt>
                <c:pt idx="3">
                  <c:v>66.666666666666003</c:v>
                </c:pt>
                <c:pt idx="4">
                  <c:v>53.333333333333002</c:v>
                </c:pt>
                <c:pt idx="5">
                  <c:v>58.333333333333002</c:v>
                </c:pt>
                <c:pt idx="6">
                  <c:v>66.666666666666003</c:v>
                </c:pt>
                <c:pt idx="7">
                  <c:v>51.666666666666003</c:v>
                </c:pt>
                <c:pt idx="8">
                  <c:v>66.666666666666003</c:v>
                </c:pt>
                <c:pt idx="9">
                  <c:v>60</c:v>
                </c:pt>
                <c:pt idx="10">
                  <c:v>45</c:v>
                </c:pt>
                <c:pt idx="11">
                  <c:v>20</c:v>
                </c:pt>
                <c:pt idx="12">
                  <c:v>46.666666666666003</c:v>
                </c:pt>
                <c:pt idx="13">
                  <c:v>31.666666666666</c:v>
                </c:pt>
                <c:pt idx="14">
                  <c:v>43.333333333333002</c:v>
                </c:pt>
                <c:pt idx="1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DIGSA-GA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95</c:v>
                </c:pt>
                <c:pt idx="1">
                  <c:v>95</c:v>
                </c:pt>
                <c:pt idx="2">
                  <c:v>100</c:v>
                </c:pt>
                <c:pt idx="3">
                  <c:v>90</c:v>
                </c:pt>
                <c:pt idx="4">
                  <c:v>98.333333333332988</c:v>
                </c:pt>
                <c:pt idx="5">
                  <c:v>96.666666666666003</c:v>
                </c:pt>
                <c:pt idx="6">
                  <c:v>90</c:v>
                </c:pt>
                <c:pt idx="7">
                  <c:v>92.5</c:v>
                </c:pt>
                <c:pt idx="8">
                  <c:v>86.666666666666003</c:v>
                </c:pt>
                <c:pt idx="9">
                  <c:v>83.333333333333002</c:v>
                </c:pt>
                <c:pt idx="10">
                  <c:v>78.333333333333002</c:v>
                </c:pt>
                <c:pt idx="11">
                  <c:v>71.666666666666003</c:v>
                </c:pt>
                <c:pt idx="12">
                  <c:v>96.666666666666003</c:v>
                </c:pt>
                <c:pt idx="13">
                  <c:v>75</c:v>
                </c:pt>
                <c:pt idx="14">
                  <c:v>80</c:v>
                </c:pt>
                <c:pt idx="15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DTTAE-GA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Sheet1!$E$2:$E$17</c:f>
              <c:numCache>
                <c:formatCode>0</c:formatCode>
                <c:ptCount val="16"/>
                <c:pt idx="0">
                  <c:v>93.333333333332988</c:v>
                </c:pt>
                <c:pt idx="1">
                  <c:v>95</c:v>
                </c:pt>
                <c:pt idx="2">
                  <c:v>96.666666666666003</c:v>
                </c:pt>
                <c:pt idx="3">
                  <c:v>90</c:v>
                </c:pt>
                <c:pt idx="4">
                  <c:v>98.333333333332988</c:v>
                </c:pt>
                <c:pt idx="5">
                  <c:v>96.666666666666003</c:v>
                </c:pt>
                <c:pt idx="6">
                  <c:v>90</c:v>
                </c:pt>
                <c:pt idx="7">
                  <c:v>92.5</c:v>
                </c:pt>
                <c:pt idx="8">
                  <c:v>88.333333333332988</c:v>
                </c:pt>
                <c:pt idx="9">
                  <c:v>85</c:v>
                </c:pt>
                <c:pt idx="10">
                  <c:v>76.666666666666003</c:v>
                </c:pt>
                <c:pt idx="11">
                  <c:v>70</c:v>
                </c:pt>
                <c:pt idx="12">
                  <c:v>96.666666666666003</c:v>
                </c:pt>
                <c:pt idx="13">
                  <c:v>75</c:v>
                </c:pt>
                <c:pt idx="14">
                  <c:v>80</c:v>
                </c:pt>
                <c:pt idx="15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CA4-4AFC-BB3E-B3546D32C8A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ECHCG-OK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Sheet1!$F$2:$F$17</c:f>
              <c:numCache>
                <c:formatCode>0</c:formatCode>
                <c:ptCount val="16"/>
                <c:pt idx="0">
                  <c:v>96</c:v>
                </c:pt>
                <c:pt idx="1">
                  <c:v>96</c:v>
                </c:pt>
                <c:pt idx="2">
                  <c:v>92.666666666666003</c:v>
                </c:pt>
                <c:pt idx="3">
                  <c:v>91.666666666666003</c:v>
                </c:pt>
                <c:pt idx="4">
                  <c:v>96</c:v>
                </c:pt>
                <c:pt idx="5">
                  <c:v>96.666666666666003</c:v>
                </c:pt>
                <c:pt idx="6">
                  <c:v>93.333333333332988</c:v>
                </c:pt>
                <c:pt idx="7">
                  <c:v>91</c:v>
                </c:pt>
                <c:pt idx="8">
                  <c:v>91.666666666666003</c:v>
                </c:pt>
                <c:pt idx="9">
                  <c:v>92.666666666666003</c:v>
                </c:pt>
                <c:pt idx="10">
                  <c:v>91</c:v>
                </c:pt>
                <c:pt idx="11">
                  <c:v>80</c:v>
                </c:pt>
                <c:pt idx="12">
                  <c:v>93.333333333332988</c:v>
                </c:pt>
                <c:pt idx="13">
                  <c:v>73.333333333333002</c:v>
                </c:pt>
                <c:pt idx="14">
                  <c:v>86.666666666666003</c:v>
                </c:pt>
                <c:pt idx="15">
                  <c:v>92.666666666666003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CA4-4AFC-BB3E-B3546D32C8A8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ECHCG-TX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Sheet1!$G$2:$G$17</c:f>
              <c:numCache>
                <c:formatCode>0</c:formatCode>
                <c:ptCount val="16"/>
                <c:pt idx="0">
                  <c:v>83.333333333333002</c:v>
                </c:pt>
                <c:pt idx="1">
                  <c:v>78.333333333333002</c:v>
                </c:pt>
                <c:pt idx="2">
                  <c:v>70</c:v>
                </c:pt>
                <c:pt idx="3">
                  <c:v>63.333333333333002</c:v>
                </c:pt>
                <c:pt idx="4">
                  <c:v>63.333333333333002</c:v>
                </c:pt>
                <c:pt idx="5">
                  <c:v>73.333333333333002</c:v>
                </c:pt>
                <c:pt idx="6">
                  <c:v>70</c:v>
                </c:pt>
                <c:pt idx="7">
                  <c:v>83.333333333333002</c:v>
                </c:pt>
                <c:pt idx="8">
                  <c:v>73.333333333333002</c:v>
                </c:pt>
                <c:pt idx="9">
                  <c:v>70</c:v>
                </c:pt>
                <c:pt idx="10">
                  <c:v>50</c:v>
                </c:pt>
                <c:pt idx="11">
                  <c:v>13.333333333333</c:v>
                </c:pt>
                <c:pt idx="12">
                  <c:v>80</c:v>
                </c:pt>
                <c:pt idx="13">
                  <c:v>26.666666666666</c:v>
                </c:pt>
                <c:pt idx="14">
                  <c:v>36.666666666666003</c:v>
                </c:pt>
                <c:pt idx="15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CA4-4AFC-BB3E-B3546D32C8A8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ELEIN-TN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Sheet1!$H$2:$H$17</c:f>
              <c:numCache>
                <c:formatCode>0</c:formatCode>
                <c:ptCount val="16"/>
                <c:pt idx="0">
                  <c:v>55</c:v>
                </c:pt>
                <c:pt idx="1">
                  <c:v>58.333333333333002</c:v>
                </c:pt>
                <c:pt idx="2">
                  <c:v>40</c:v>
                </c:pt>
                <c:pt idx="3">
                  <c:v>66.666666666666003</c:v>
                </c:pt>
                <c:pt idx="4">
                  <c:v>53.333333333333002</c:v>
                </c:pt>
                <c:pt idx="5">
                  <c:v>60</c:v>
                </c:pt>
                <c:pt idx="6">
                  <c:v>65</c:v>
                </c:pt>
                <c:pt idx="7">
                  <c:v>50</c:v>
                </c:pt>
                <c:pt idx="8">
                  <c:v>66.666666666666003</c:v>
                </c:pt>
                <c:pt idx="9">
                  <c:v>60</c:v>
                </c:pt>
                <c:pt idx="10">
                  <c:v>45</c:v>
                </c:pt>
                <c:pt idx="11">
                  <c:v>20</c:v>
                </c:pt>
                <c:pt idx="12">
                  <c:v>48.333333333333002</c:v>
                </c:pt>
                <c:pt idx="13">
                  <c:v>31.666666666666</c:v>
                </c:pt>
                <c:pt idx="14">
                  <c:v>41.666666666666003</c:v>
                </c:pt>
                <c:pt idx="1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CA4-4AFC-BB3E-B3546D32C8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>
          <c:spPr>
            <a:ln>
              <a:solidFill>
                <a:schemeClr val="tx1">
                  <a:lumMod val="50000"/>
                </a:schemeClr>
              </a:solidFill>
            </a:ln>
          </c:spPr>
        </c:majorGridlines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89.999999999999744</c:v>
                </c:pt>
                <c:pt idx="1">
                  <c:v>87.708333333333258</c:v>
                </c:pt>
                <c:pt idx="2">
                  <c:v>87.499999999999744</c:v>
                </c:pt>
                <c:pt idx="3">
                  <c:v>84.166666666666487</c:v>
                </c:pt>
                <c:pt idx="4">
                  <c:v>85.499999999999488</c:v>
                </c:pt>
                <c:pt idx="5">
                  <c:v>77.499999999999744</c:v>
                </c:pt>
                <c:pt idx="6">
                  <c:v>84.416666666666245</c:v>
                </c:pt>
                <c:pt idx="7">
                  <c:v>86.874999999999758</c:v>
                </c:pt>
                <c:pt idx="8">
                  <c:v>77.916666666666259</c:v>
                </c:pt>
                <c:pt idx="9">
                  <c:v>79.583333333333002</c:v>
                </c:pt>
                <c:pt idx="10">
                  <c:v>71.666666666666259</c:v>
                </c:pt>
                <c:pt idx="11">
                  <c:v>57.916666666666501</c:v>
                </c:pt>
                <c:pt idx="12">
                  <c:v>84.583333333333243</c:v>
                </c:pt>
                <c:pt idx="13">
                  <c:v>55.83333333333325</c:v>
                </c:pt>
                <c:pt idx="14">
                  <c:v>66.666666666666245</c:v>
                </c:pt>
                <c:pt idx="15">
                  <c:v>90.416666666666487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DIGSA-GA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95</c:v>
                </c:pt>
                <c:pt idx="1">
                  <c:v>92.5</c:v>
                </c:pt>
                <c:pt idx="2">
                  <c:v>95</c:v>
                </c:pt>
                <c:pt idx="3">
                  <c:v>95</c:v>
                </c:pt>
                <c:pt idx="4">
                  <c:v>99.333333333332988</c:v>
                </c:pt>
                <c:pt idx="5">
                  <c:v>78.333333333333002</c:v>
                </c:pt>
                <c:pt idx="6">
                  <c:v>92.666666666666003</c:v>
                </c:pt>
                <c:pt idx="7">
                  <c:v>92.5</c:v>
                </c:pt>
                <c:pt idx="8">
                  <c:v>83.333333333333002</c:v>
                </c:pt>
                <c:pt idx="9">
                  <c:v>90</c:v>
                </c:pt>
                <c:pt idx="10">
                  <c:v>83.333333333333002</c:v>
                </c:pt>
                <c:pt idx="11">
                  <c:v>75</c:v>
                </c:pt>
                <c:pt idx="12">
                  <c:v>90</c:v>
                </c:pt>
                <c:pt idx="13">
                  <c:v>70</c:v>
                </c:pt>
                <c:pt idx="14">
                  <c:v>80</c:v>
                </c:pt>
                <c:pt idx="15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DTTAE-GA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88.333333333332988</c:v>
                </c:pt>
                <c:pt idx="1">
                  <c:v>90</c:v>
                </c:pt>
                <c:pt idx="2">
                  <c:v>90</c:v>
                </c:pt>
                <c:pt idx="3">
                  <c:v>93.333333333332988</c:v>
                </c:pt>
                <c:pt idx="4">
                  <c:v>97.666666666666003</c:v>
                </c:pt>
                <c:pt idx="5">
                  <c:v>75</c:v>
                </c:pt>
                <c:pt idx="6">
                  <c:v>93.333333333332988</c:v>
                </c:pt>
                <c:pt idx="7">
                  <c:v>90</c:v>
                </c:pt>
                <c:pt idx="8">
                  <c:v>81.666666666666003</c:v>
                </c:pt>
                <c:pt idx="9">
                  <c:v>83.333333333333002</c:v>
                </c:pt>
                <c:pt idx="10">
                  <c:v>78.333333333333002</c:v>
                </c:pt>
                <c:pt idx="11">
                  <c:v>76.666666666666003</c:v>
                </c:pt>
                <c:pt idx="12">
                  <c:v>88.333333333332988</c:v>
                </c:pt>
                <c:pt idx="13">
                  <c:v>70</c:v>
                </c:pt>
                <c:pt idx="14">
                  <c:v>78.333333333333002</c:v>
                </c:pt>
                <c:pt idx="15">
                  <c:v>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ECHCG-OK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Sheet1!$E$2:$E$17</c:f>
              <c:numCache>
                <c:formatCode>0</c:formatCode>
                <c:ptCount val="16"/>
                <c:pt idx="0">
                  <c:v>86.666666666666003</c:v>
                </c:pt>
                <c:pt idx="1">
                  <c:v>83.333333333333002</c:v>
                </c:pt>
                <c:pt idx="2">
                  <c:v>81.666666666666003</c:v>
                </c:pt>
                <c:pt idx="3">
                  <c:v>85</c:v>
                </c:pt>
                <c:pt idx="4">
                  <c:v>81.666666666666003</c:v>
                </c:pt>
                <c:pt idx="5">
                  <c:v>86.666666666666003</c:v>
                </c:pt>
                <c:pt idx="6">
                  <c:v>85</c:v>
                </c:pt>
                <c:pt idx="7">
                  <c:v>83.333333333333002</c:v>
                </c:pt>
                <c:pt idx="8">
                  <c:v>80</c:v>
                </c:pt>
                <c:pt idx="9">
                  <c:v>81.666666666666003</c:v>
                </c:pt>
                <c:pt idx="10">
                  <c:v>78.333333333333002</c:v>
                </c:pt>
                <c:pt idx="11">
                  <c:v>60</c:v>
                </c:pt>
                <c:pt idx="12">
                  <c:v>85</c:v>
                </c:pt>
                <c:pt idx="13">
                  <c:v>53.333333333333002</c:v>
                </c:pt>
                <c:pt idx="14">
                  <c:v>81.666666666666003</c:v>
                </c:pt>
                <c:pt idx="15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CA4-4AFC-BB3E-B3546D32C8A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ECHCG-TX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Sheet1!$F$2:$F$17</c:f>
              <c:numCache>
                <c:formatCode>0</c:formatCode>
                <c:ptCount val="16"/>
                <c:pt idx="0">
                  <c:v>90</c:v>
                </c:pt>
                <c:pt idx="1">
                  <c:v>85</c:v>
                </c:pt>
                <c:pt idx="2">
                  <c:v>83.333333333333002</c:v>
                </c:pt>
                <c:pt idx="3">
                  <c:v>63.333333333333002</c:v>
                </c:pt>
                <c:pt idx="4">
                  <c:v>63.333333333333002</c:v>
                </c:pt>
                <c:pt idx="5">
                  <c:v>70</c:v>
                </c:pt>
                <c:pt idx="6">
                  <c:v>66.666666666666003</c:v>
                </c:pt>
                <c:pt idx="7">
                  <c:v>81.666666666666003</c:v>
                </c:pt>
                <c:pt idx="8">
                  <c:v>66.666666666666003</c:v>
                </c:pt>
                <c:pt idx="9">
                  <c:v>63.333333333333002</c:v>
                </c:pt>
                <c:pt idx="10">
                  <c:v>46.666666666666003</c:v>
                </c:pt>
                <c:pt idx="11">
                  <c:v>20</c:v>
                </c:pt>
                <c:pt idx="12">
                  <c:v>75</c:v>
                </c:pt>
                <c:pt idx="13">
                  <c:v>30</c:v>
                </c:pt>
                <c:pt idx="14">
                  <c:v>26.666666666666</c:v>
                </c:pt>
                <c:pt idx="15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CA4-4AFC-BB3E-B3546D32C8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69.166666666666003</c:v>
                </c:pt>
                <c:pt idx="1">
                  <c:v>67.499999999999503</c:v>
                </c:pt>
                <c:pt idx="2">
                  <c:v>62.499999999999503</c:v>
                </c:pt>
                <c:pt idx="3">
                  <c:v>54.999999999999503</c:v>
                </c:pt>
                <c:pt idx="4">
                  <c:v>64.166666666666003</c:v>
                </c:pt>
                <c:pt idx="5">
                  <c:v>65</c:v>
                </c:pt>
                <c:pt idx="6">
                  <c:v>67.499999999999503</c:v>
                </c:pt>
                <c:pt idx="7">
                  <c:v>68.333333333333002</c:v>
                </c:pt>
                <c:pt idx="8">
                  <c:v>64.999999999999503</c:v>
                </c:pt>
                <c:pt idx="9">
                  <c:v>62.499999999999503</c:v>
                </c:pt>
                <c:pt idx="10">
                  <c:v>59.999999999999503</c:v>
                </c:pt>
                <c:pt idx="11">
                  <c:v>38.333333333333002</c:v>
                </c:pt>
                <c:pt idx="12">
                  <c:v>64.166666666666501</c:v>
                </c:pt>
                <c:pt idx="13">
                  <c:v>41.666666666666501</c:v>
                </c:pt>
                <c:pt idx="14">
                  <c:v>44.999999999999503</c:v>
                </c:pt>
                <c:pt idx="15">
                  <c:v>61.666666666666501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OK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81.666666666666003</c:v>
                </c:pt>
                <c:pt idx="1">
                  <c:v>81.666666666666003</c:v>
                </c:pt>
                <c:pt idx="2">
                  <c:v>81.666666666666003</c:v>
                </c:pt>
                <c:pt idx="3">
                  <c:v>76.666666666666003</c:v>
                </c:pt>
                <c:pt idx="4">
                  <c:v>81.666666666666003</c:v>
                </c:pt>
                <c:pt idx="5">
                  <c:v>80</c:v>
                </c:pt>
                <c:pt idx="6">
                  <c:v>81.666666666666003</c:v>
                </c:pt>
                <c:pt idx="7">
                  <c:v>83.333333333333002</c:v>
                </c:pt>
                <c:pt idx="8">
                  <c:v>76.666666666666003</c:v>
                </c:pt>
                <c:pt idx="9">
                  <c:v>78.333333333333002</c:v>
                </c:pt>
                <c:pt idx="10">
                  <c:v>76.666666666666003</c:v>
                </c:pt>
                <c:pt idx="11">
                  <c:v>56.666666666666003</c:v>
                </c:pt>
                <c:pt idx="12">
                  <c:v>78.333333333333002</c:v>
                </c:pt>
                <c:pt idx="13">
                  <c:v>50</c:v>
                </c:pt>
                <c:pt idx="14">
                  <c:v>56.666666666666003</c:v>
                </c:pt>
                <c:pt idx="15">
                  <c:v>73.333333333333002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TX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56.666666666666003</c:v>
                </c:pt>
                <c:pt idx="1">
                  <c:v>53.333333333333002</c:v>
                </c:pt>
                <c:pt idx="2">
                  <c:v>43.333333333333002</c:v>
                </c:pt>
                <c:pt idx="3">
                  <c:v>33.333333333333002</c:v>
                </c:pt>
                <c:pt idx="4">
                  <c:v>46.666666666666003</c:v>
                </c:pt>
                <c:pt idx="5">
                  <c:v>50</c:v>
                </c:pt>
                <c:pt idx="6">
                  <c:v>53.333333333333002</c:v>
                </c:pt>
                <c:pt idx="7">
                  <c:v>53.333333333333002</c:v>
                </c:pt>
                <c:pt idx="8">
                  <c:v>53.333333333333002</c:v>
                </c:pt>
                <c:pt idx="9">
                  <c:v>46.666666666666003</c:v>
                </c:pt>
                <c:pt idx="10">
                  <c:v>43.333333333333002</c:v>
                </c:pt>
                <c:pt idx="11">
                  <c:v>20</c:v>
                </c:pt>
                <c:pt idx="12">
                  <c:v>50</c:v>
                </c:pt>
                <c:pt idx="13">
                  <c:v>33.333333333333002</c:v>
                </c:pt>
                <c:pt idx="14">
                  <c:v>33.333333333333002</c:v>
                </c:pt>
                <c:pt idx="1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89.666666666666501</c:v>
                </c:pt>
                <c:pt idx="1">
                  <c:v>87.166666666666501</c:v>
                </c:pt>
                <c:pt idx="2">
                  <c:v>81.333333333333002</c:v>
                </c:pt>
                <c:pt idx="3">
                  <c:v>77.499999999999503</c:v>
                </c:pt>
                <c:pt idx="4">
                  <c:v>79.666666666666501</c:v>
                </c:pt>
                <c:pt idx="5">
                  <c:v>84.999999999999503</c:v>
                </c:pt>
                <c:pt idx="6">
                  <c:v>81.666666666666487</c:v>
                </c:pt>
                <c:pt idx="7">
                  <c:v>87.166666666666501</c:v>
                </c:pt>
                <c:pt idx="8">
                  <c:v>82.499999999999503</c:v>
                </c:pt>
                <c:pt idx="9">
                  <c:v>81.333333333333002</c:v>
                </c:pt>
                <c:pt idx="10">
                  <c:v>70.5</c:v>
                </c:pt>
                <c:pt idx="11">
                  <c:v>46.666666666666501</c:v>
                </c:pt>
                <c:pt idx="12">
                  <c:v>86.666666666666487</c:v>
                </c:pt>
                <c:pt idx="13">
                  <c:v>49.999999999999503</c:v>
                </c:pt>
                <c:pt idx="14">
                  <c:v>61.666666666666003</c:v>
                </c:pt>
                <c:pt idx="15">
                  <c:v>87.166666666666003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OK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96</c:v>
                </c:pt>
                <c:pt idx="1">
                  <c:v>96</c:v>
                </c:pt>
                <c:pt idx="2">
                  <c:v>92.666666666666003</c:v>
                </c:pt>
                <c:pt idx="3">
                  <c:v>91.666666666666003</c:v>
                </c:pt>
                <c:pt idx="4">
                  <c:v>96</c:v>
                </c:pt>
                <c:pt idx="5">
                  <c:v>96.666666666666003</c:v>
                </c:pt>
                <c:pt idx="6">
                  <c:v>93.333333333332988</c:v>
                </c:pt>
                <c:pt idx="7">
                  <c:v>91</c:v>
                </c:pt>
                <c:pt idx="8">
                  <c:v>91.666666666666003</c:v>
                </c:pt>
                <c:pt idx="9">
                  <c:v>92.666666666666003</c:v>
                </c:pt>
                <c:pt idx="10">
                  <c:v>91</c:v>
                </c:pt>
                <c:pt idx="11">
                  <c:v>80</c:v>
                </c:pt>
                <c:pt idx="12">
                  <c:v>93.333333333332988</c:v>
                </c:pt>
                <c:pt idx="13">
                  <c:v>73.333333333333002</c:v>
                </c:pt>
                <c:pt idx="14">
                  <c:v>86.666666666666003</c:v>
                </c:pt>
                <c:pt idx="15">
                  <c:v>92.666666666666003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TX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83.333333333333002</c:v>
                </c:pt>
                <c:pt idx="1">
                  <c:v>78.333333333333002</c:v>
                </c:pt>
                <c:pt idx="2">
                  <c:v>70</c:v>
                </c:pt>
                <c:pt idx="3">
                  <c:v>63.333333333333002</c:v>
                </c:pt>
                <c:pt idx="4">
                  <c:v>63.333333333333002</c:v>
                </c:pt>
                <c:pt idx="5">
                  <c:v>73.333333333333002</c:v>
                </c:pt>
                <c:pt idx="6">
                  <c:v>70</c:v>
                </c:pt>
                <c:pt idx="7">
                  <c:v>83.333333333333002</c:v>
                </c:pt>
                <c:pt idx="8">
                  <c:v>73.333333333333002</c:v>
                </c:pt>
                <c:pt idx="9">
                  <c:v>70</c:v>
                </c:pt>
                <c:pt idx="10">
                  <c:v>50</c:v>
                </c:pt>
                <c:pt idx="11">
                  <c:v>13.333333333333</c:v>
                </c:pt>
                <c:pt idx="12">
                  <c:v>80</c:v>
                </c:pt>
                <c:pt idx="13">
                  <c:v>26.666666666666</c:v>
                </c:pt>
                <c:pt idx="14">
                  <c:v>36.666666666666003</c:v>
                </c:pt>
                <c:pt idx="15">
                  <c:v>81.666666666666003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88.333333333333002</c:v>
                </c:pt>
                <c:pt idx="1">
                  <c:v>84.166666666666501</c:v>
                </c:pt>
                <c:pt idx="2">
                  <c:v>82.499999999999503</c:v>
                </c:pt>
                <c:pt idx="3">
                  <c:v>74.166666666666501</c:v>
                </c:pt>
                <c:pt idx="4">
                  <c:v>72.499999999999503</c:v>
                </c:pt>
                <c:pt idx="5">
                  <c:v>78.333333333333002</c:v>
                </c:pt>
                <c:pt idx="6">
                  <c:v>75.833333333333002</c:v>
                </c:pt>
                <c:pt idx="7">
                  <c:v>82.499999999999503</c:v>
                </c:pt>
                <c:pt idx="8">
                  <c:v>73.333333333333002</c:v>
                </c:pt>
                <c:pt idx="9">
                  <c:v>72.499999999999503</c:v>
                </c:pt>
                <c:pt idx="10">
                  <c:v>62.499999999999503</c:v>
                </c:pt>
                <c:pt idx="11">
                  <c:v>40</c:v>
                </c:pt>
                <c:pt idx="12">
                  <c:v>80</c:v>
                </c:pt>
                <c:pt idx="13">
                  <c:v>41.666666666666501</c:v>
                </c:pt>
                <c:pt idx="14">
                  <c:v>54.166666666666003</c:v>
                </c:pt>
                <c:pt idx="15">
                  <c:v>91.666666666666487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OK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86.666666666666003</c:v>
                </c:pt>
                <c:pt idx="1">
                  <c:v>83.333333333333002</c:v>
                </c:pt>
                <c:pt idx="2">
                  <c:v>81.666666666666003</c:v>
                </c:pt>
                <c:pt idx="3">
                  <c:v>85</c:v>
                </c:pt>
                <c:pt idx="4">
                  <c:v>81.666666666666003</c:v>
                </c:pt>
                <c:pt idx="5">
                  <c:v>86.666666666666003</c:v>
                </c:pt>
                <c:pt idx="6">
                  <c:v>85</c:v>
                </c:pt>
                <c:pt idx="7">
                  <c:v>83.333333333333002</c:v>
                </c:pt>
                <c:pt idx="8">
                  <c:v>80</c:v>
                </c:pt>
                <c:pt idx="9">
                  <c:v>81.666666666666003</c:v>
                </c:pt>
                <c:pt idx="10">
                  <c:v>78.333333333333002</c:v>
                </c:pt>
                <c:pt idx="11">
                  <c:v>60</c:v>
                </c:pt>
                <c:pt idx="12">
                  <c:v>85</c:v>
                </c:pt>
                <c:pt idx="13">
                  <c:v>53.333333333333002</c:v>
                </c:pt>
                <c:pt idx="14">
                  <c:v>81.666666666666003</c:v>
                </c:pt>
                <c:pt idx="15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TX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90</c:v>
                </c:pt>
                <c:pt idx="1">
                  <c:v>85</c:v>
                </c:pt>
                <c:pt idx="2">
                  <c:v>83.333333333333002</c:v>
                </c:pt>
                <c:pt idx="3">
                  <c:v>63.333333333333002</c:v>
                </c:pt>
                <c:pt idx="4">
                  <c:v>63.333333333333002</c:v>
                </c:pt>
                <c:pt idx="5">
                  <c:v>70</c:v>
                </c:pt>
                <c:pt idx="6">
                  <c:v>66.666666666666003</c:v>
                </c:pt>
                <c:pt idx="7">
                  <c:v>81.666666666666003</c:v>
                </c:pt>
                <c:pt idx="8">
                  <c:v>66.666666666666003</c:v>
                </c:pt>
                <c:pt idx="9">
                  <c:v>63.333333333333002</c:v>
                </c:pt>
                <c:pt idx="10">
                  <c:v>46.666666666666003</c:v>
                </c:pt>
                <c:pt idx="11">
                  <c:v>20</c:v>
                </c:pt>
                <c:pt idx="12">
                  <c:v>75</c:v>
                </c:pt>
                <c:pt idx="13">
                  <c:v>30</c:v>
                </c:pt>
                <c:pt idx="14">
                  <c:v>26.666666666666</c:v>
                </c:pt>
                <c:pt idx="15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95</c:v>
                </c:pt>
                <c:pt idx="1">
                  <c:v>92.5</c:v>
                </c:pt>
                <c:pt idx="2">
                  <c:v>95</c:v>
                </c:pt>
                <c:pt idx="3">
                  <c:v>95</c:v>
                </c:pt>
                <c:pt idx="4">
                  <c:v>99.333333333332988</c:v>
                </c:pt>
                <c:pt idx="5">
                  <c:v>78.333333333333002</c:v>
                </c:pt>
                <c:pt idx="6">
                  <c:v>92.666666666666003</c:v>
                </c:pt>
                <c:pt idx="7">
                  <c:v>92.5</c:v>
                </c:pt>
                <c:pt idx="8">
                  <c:v>83.333333333333002</c:v>
                </c:pt>
                <c:pt idx="9">
                  <c:v>90</c:v>
                </c:pt>
                <c:pt idx="10">
                  <c:v>83.333333333333002</c:v>
                </c:pt>
                <c:pt idx="11">
                  <c:v>75</c:v>
                </c:pt>
                <c:pt idx="12">
                  <c:v>90</c:v>
                </c:pt>
                <c:pt idx="13">
                  <c:v>70</c:v>
                </c:pt>
                <c:pt idx="14">
                  <c:v>80</c:v>
                </c:pt>
                <c:pt idx="15">
                  <c:v>88.333333333332988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GA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95</c:v>
                </c:pt>
                <c:pt idx="1">
                  <c:v>92.5</c:v>
                </c:pt>
                <c:pt idx="2">
                  <c:v>95</c:v>
                </c:pt>
                <c:pt idx="3">
                  <c:v>95</c:v>
                </c:pt>
                <c:pt idx="4">
                  <c:v>99.333333333332988</c:v>
                </c:pt>
                <c:pt idx="5">
                  <c:v>78.333333333333002</c:v>
                </c:pt>
                <c:pt idx="6">
                  <c:v>92.666666666666003</c:v>
                </c:pt>
                <c:pt idx="7">
                  <c:v>92.5</c:v>
                </c:pt>
                <c:pt idx="8">
                  <c:v>83.333333333333002</c:v>
                </c:pt>
                <c:pt idx="9">
                  <c:v>90</c:v>
                </c:pt>
                <c:pt idx="10">
                  <c:v>83.333333333333002</c:v>
                </c:pt>
                <c:pt idx="11">
                  <c:v>75</c:v>
                </c:pt>
                <c:pt idx="12">
                  <c:v>90</c:v>
                </c:pt>
                <c:pt idx="13">
                  <c:v>70</c:v>
                </c:pt>
                <c:pt idx="14">
                  <c:v>80</c:v>
                </c:pt>
                <c:pt idx="15">
                  <c:v>88.333333333332988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65.833333333333002</c:v>
                </c:pt>
                <c:pt idx="1">
                  <c:v>69.999999999999503</c:v>
                </c:pt>
                <c:pt idx="2">
                  <c:v>65.833333333333002</c:v>
                </c:pt>
                <c:pt idx="3">
                  <c:v>59.999999999999503</c:v>
                </c:pt>
                <c:pt idx="4">
                  <c:v>65.833333333333002</c:v>
                </c:pt>
                <c:pt idx="5">
                  <c:v>65.833333333333002</c:v>
                </c:pt>
                <c:pt idx="6">
                  <c:v>69.166666666666501</c:v>
                </c:pt>
                <c:pt idx="7">
                  <c:v>68.333333333333002</c:v>
                </c:pt>
                <c:pt idx="8">
                  <c:v>61.666666666666501</c:v>
                </c:pt>
                <c:pt idx="9">
                  <c:v>60.833333333333002</c:v>
                </c:pt>
                <c:pt idx="10">
                  <c:v>57.5</c:v>
                </c:pt>
                <c:pt idx="11">
                  <c:v>40</c:v>
                </c:pt>
                <c:pt idx="12">
                  <c:v>65</c:v>
                </c:pt>
                <c:pt idx="13">
                  <c:v>36.666666666666003</c:v>
                </c:pt>
                <c:pt idx="14">
                  <c:v>47.499999999999503</c:v>
                </c:pt>
                <c:pt idx="15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OK-E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75</c:v>
                </c:pt>
                <c:pt idx="1">
                  <c:v>83.333333333333002</c:v>
                </c:pt>
                <c:pt idx="2">
                  <c:v>75</c:v>
                </c:pt>
                <c:pt idx="3">
                  <c:v>76.666666666666003</c:v>
                </c:pt>
                <c:pt idx="4">
                  <c:v>78.333333333333002</c:v>
                </c:pt>
                <c:pt idx="5">
                  <c:v>78.333333333333002</c:v>
                </c:pt>
                <c:pt idx="6">
                  <c:v>78.333333333333002</c:v>
                </c:pt>
                <c:pt idx="7">
                  <c:v>76.666666666666003</c:v>
                </c:pt>
                <c:pt idx="8">
                  <c:v>70</c:v>
                </c:pt>
                <c:pt idx="9">
                  <c:v>71.666666666666003</c:v>
                </c:pt>
                <c:pt idx="10">
                  <c:v>65</c:v>
                </c:pt>
                <c:pt idx="11">
                  <c:v>50</c:v>
                </c:pt>
                <c:pt idx="12">
                  <c:v>80</c:v>
                </c:pt>
                <c:pt idx="13">
                  <c:v>36.666666666666003</c:v>
                </c:pt>
                <c:pt idx="14">
                  <c:v>56.666666666666003</c:v>
                </c:pt>
                <c:pt idx="15">
                  <c:v>70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TX-RR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56.666666666666003</c:v>
                </c:pt>
                <c:pt idx="1">
                  <c:v>56.666666666666003</c:v>
                </c:pt>
                <c:pt idx="2">
                  <c:v>56.666666666666003</c:v>
                </c:pt>
                <c:pt idx="3">
                  <c:v>43.333333333333002</c:v>
                </c:pt>
                <c:pt idx="4">
                  <c:v>53.333333333333002</c:v>
                </c:pt>
                <c:pt idx="5">
                  <c:v>53.333333333333002</c:v>
                </c:pt>
                <c:pt idx="6">
                  <c:v>60</c:v>
                </c:pt>
                <c:pt idx="7">
                  <c:v>60</c:v>
                </c:pt>
                <c:pt idx="8">
                  <c:v>53.333333333333002</c:v>
                </c:pt>
                <c:pt idx="9">
                  <c:v>50</c:v>
                </c:pt>
                <c:pt idx="10">
                  <c:v>50</c:v>
                </c:pt>
                <c:pt idx="11">
                  <c:v>30</c:v>
                </c:pt>
                <c:pt idx="12">
                  <c:v>50</c:v>
                </c:pt>
                <c:pt idx="13">
                  <c:v>36.666666666666003</c:v>
                </c:pt>
                <c:pt idx="14">
                  <c:v>38.333333333333002</c:v>
                </c:pt>
                <c:pt idx="15">
                  <c:v>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5302005518540953E-2"/>
          <c:y val="0.13964195399345025"/>
          <c:w val="0.78034163271486623"/>
          <c:h val="0.545566097322883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rgbClr val="00CC66"/>
            </a:solidFill>
            <a:ln w="28569">
              <a:solidFill>
                <a:schemeClr val="tx1">
                  <a:lumMod val="50000"/>
                </a:schemeClr>
              </a:solidFill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B0AE-415C-802E-D833220ECDC3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B0AE-415C-802E-D833220ECDC3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B0AE-415C-802E-D833220ECDC3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B0AE-415C-802E-D833220ECDC3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01E-441E-BA0B-5AA331408BCF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01E-441E-BA0B-5AA331408BCF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B01E-441E-BA0B-5AA331408BCF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1E-441E-BA0B-5AA331408BCF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9-B01E-441E-BA0B-5AA331408BCF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B-B01E-441E-BA0B-5AA331408BCF}"/>
              </c:ext>
            </c:extLst>
          </c:dPt>
          <c:dPt>
            <c:idx val="10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01E-441E-BA0B-5AA331408BCF}"/>
              </c:ext>
            </c:extLst>
          </c:dPt>
          <c:dPt>
            <c:idx val="11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0-0CC4-4421-985B-5424A50C8ACB}"/>
              </c:ext>
            </c:extLst>
          </c:dPt>
          <c:dPt>
            <c:idx val="12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1-0CC4-4421-985B-5424A50C8ACB}"/>
              </c:ext>
            </c:extLst>
          </c:dPt>
          <c:dPt>
            <c:idx val="13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01E-441E-BA0B-5AA331408BCF}"/>
              </c:ext>
            </c:extLst>
          </c:dPt>
          <c:dPt>
            <c:idx val="14"/>
            <c:invertIfNegative val="0"/>
            <c:bubble3D val="0"/>
            <c:spPr>
              <a:solidFill>
                <a:srgbClr val="0000FF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01E-441E-BA0B-5AA331408BCF}"/>
              </c:ext>
            </c:extLst>
          </c:dPt>
          <c:dPt>
            <c:idx val="15"/>
            <c:invertIfNegative val="0"/>
            <c:bubble3D val="0"/>
            <c:spPr>
              <a:solidFill>
                <a:srgbClr val="FFFF00"/>
              </a:solidFill>
              <a:ln w="28569">
                <a:solidFill>
                  <a:schemeClr val="tx1">
                    <a:lumMod val="50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01E-441E-BA0B-5AA331408BC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B01E-441E-BA0B-5AA331408BCF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cat>
          <c:val>
            <c:numRef>
              <c:f>Sheet1!$B$2:$B$17</c:f>
              <c:numCache>
                <c:formatCode>0</c:formatCode>
                <c:ptCount val="16"/>
                <c:pt idx="0">
                  <c:v>79.866666666666191</c:v>
                </c:pt>
                <c:pt idx="1">
                  <c:v>84.03333333333299</c:v>
                </c:pt>
                <c:pt idx="2">
                  <c:v>82.666666666666401</c:v>
                </c:pt>
                <c:pt idx="3">
                  <c:v>79.19999999999979</c:v>
                </c:pt>
                <c:pt idx="4">
                  <c:v>81.333333333333002</c:v>
                </c:pt>
                <c:pt idx="5">
                  <c:v>81.599999999999596</c:v>
                </c:pt>
                <c:pt idx="6">
                  <c:v>83.999999999999602</c:v>
                </c:pt>
                <c:pt idx="7">
                  <c:v>84.833333333333201</c:v>
                </c:pt>
                <c:pt idx="8">
                  <c:v>80.999999999999602</c:v>
                </c:pt>
                <c:pt idx="9">
                  <c:v>79.199999999999591</c:v>
                </c:pt>
                <c:pt idx="10">
                  <c:v>73.533333333333005</c:v>
                </c:pt>
                <c:pt idx="11">
                  <c:v>51.999999999999602</c:v>
                </c:pt>
                <c:pt idx="12">
                  <c:v>78.199999999999605</c:v>
                </c:pt>
                <c:pt idx="13">
                  <c:v>58.866666666666404</c:v>
                </c:pt>
                <c:pt idx="14">
                  <c:v>67.533333333332806</c:v>
                </c:pt>
                <c:pt idx="15">
                  <c:v>79.999999999999602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01E-441E-BA0B-5AA331408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180936"/>
        <c:axId val="192185248"/>
      </c:ba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GA-RR</c:v>
                </c:pt>
              </c:strCache>
            </c:strRef>
          </c:tx>
          <c:spPr>
            <a:ln w="28569">
              <a:noFill/>
            </a:ln>
          </c:spPr>
          <c:marker>
            <c:symbol val="triangle"/>
            <c:size val="7"/>
            <c:spPr>
              <a:solidFill>
                <a:srgbClr val="FF0000"/>
              </a:solidFill>
              <a:ln>
                <a:noFill/>
              </a:ln>
            </c:spPr>
          </c:marke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Sheet1!$C$2:$C$17</c:f>
              <c:numCache>
                <c:formatCode>0</c:formatCode>
                <c:ptCount val="16"/>
                <c:pt idx="0">
                  <c:v>85</c:v>
                </c:pt>
                <c:pt idx="1">
                  <c:v>87.5</c:v>
                </c:pt>
                <c:pt idx="2">
                  <c:v>88.333333333332988</c:v>
                </c:pt>
                <c:pt idx="3">
                  <c:v>85</c:v>
                </c:pt>
                <c:pt idx="4">
                  <c:v>96.666666666666003</c:v>
                </c:pt>
                <c:pt idx="5">
                  <c:v>94.333333333332988</c:v>
                </c:pt>
                <c:pt idx="6">
                  <c:v>90</c:v>
                </c:pt>
                <c:pt idx="7">
                  <c:v>87.5</c:v>
                </c:pt>
                <c:pt idx="8">
                  <c:v>85</c:v>
                </c:pt>
                <c:pt idx="9">
                  <c:v>86.666666666666003</c:v>
                </c:pt>
                <c:pt idx="10">
                  <c:v>81.666666666666003</c:v>
                </c:pt>
                <c:pt idx="11">
                  <c:v>75</c:v>
                </c:pt>
                <c:pt idx="12">
                  <c:v>93.333333333332988</c:v>
                </c:pt>
                <c:pt idx="13">
                  <c:v>81</c:v>
                </c:pt>
                <c:pt idx="14">
                  <c:v>83.333333333333002</c:v>
                </c:pt>
                <c:pt idx="15">
                  <c:v>90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7-B01E-441E-BA0B-5AA331408B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OK-E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Sheet1!$D$2:$D$17</c:f>
              <c:numCache>
                <c:formatCode>0</c:formatCode>
                <c:ptCount val="16"/>
                <c:pt idx="0">
                  <c:v>97.666666666666003</c:v>
                </c:pt>
                <c:pt idx="1">
                  <c:v>99.333333333332988</c:v>
                </c:pt>
                <c:pt idx="2">
                  <c:v>96.666666666666003</c:v>
                </c:pt>
                <c:pt idx="3">
                  <c:v>91</c:v>
                </c:pt>
                <c:pt idx="4">
                  <c:v>93.333333333332988</c:v>
                </c:pt>
                <c:pt idx="5">
                  <c:v>98.666666666666003</c:v>
                </c:pt>
                <c:pt idx="6">
                  <c:v>96.666666666666003</c:v>
                </c:pt>
                <c:pt idx="7">
                  <c:v>96.666666666666003</c:v>
                </c:pt>
                <c:pt idx="8">
                  <c:v>86.666666666666003</c:v>
                </c:pt>
                <c:pt idx="9">
                  <c:v>89.333333333332988</c:v>
                </c:pt>
                <c:pt idx="10">
                  <c:v>92.666666666666003</c:v>
                </c:pt>
                <c:pt idx="11">
                  <c:v>81.666666666666003</c:v>
                </c:pt>
                <c:pt idx="12">
                  <c:v>99.333333333332988</c:v>
                </c:pt>
                <c:pt idx="13">
                  <c:v>70</c:v>
                </c:pt>
                <c:pt idx="14">
                  <c:v>84.333333333333002</c:v>
                </c:pt>
                <c:pt idx="15">
                  <c:v>91.666666666666003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8C-49D4-BED3-C5169AF9B0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TN-RR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Sheet1!$E$2:$E$17</c:f>
              <c:numCache>
                <c:formatCode>0</c:formatCode>
                <c:ptCount val="16"/>
                <c:pt idx="0">
                  <c:v>61.666666666666003</c:v>
                </c:pt>
                <c:pt idx="1">
                  <c:v>71.666666666666003</c:v>
                </c:pt>
                <c:pt idx="2">
                  <c:v>70</c:v>
                </c:pt>
                <c:pt idx="3">
                  <c:v>68.333333333333002</c:v>
                </c:pt>
                <c:pt idx="4">
                  <c:v>68.333333333333002</c:v>
                </c:pt>
                <c:pt idx="5">
                  <c:v>63.333333333333002</c:v>
                </c:pt>
                <c:pt idx="6">
                  <c:v>73.333333333333002</c:v>
                </c:pt>
                <c:pt idx="7">
                  <c:v>75</c:v>
                </c:pt>
                <c:pt idx="8">
                  <c:v>76.666666666666003</c:v>
                </c:pt>
                <c:pt idx="9">
                  <c:v>68.333333333333002</c:v>
                </c:pt>
                <c:pt idx="10">
                  <c:v>55</c:v>
                </c:pt>
                <c:pt idx="11">
                  <c:v>26.666666666666</c:v>
                </c:pt>
                <c:pt idx="12">
                  <c:v>53.333333333333002</c:v>
                </c:pt>
                <c:pt idx="13">
                  <c:v>41.666666666666003</c:v>
                </c:pt>
                <c:pt idx="14">
                  <c:v>51.666666666666003</c:v>
                </c:pt>
                <c:pt idx="15">
                  <c:v>61.666666666666003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A6C-423D-BC33-27E333239D8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TN-E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Sheet1!$F$2:$F$17</c:f>
              <c:numCache>
                <c:formatCode>0</c:formatCode>
                <c:ptCount val="16"/>
                <c:pt idx="0">
                  <c:v>61.666666666666003</c:v>
                </c:pt>
                <c:pt idx="1">
                  <c:v>71.666666666666003</c:v>
                </c:pt>
                <c:pt idx="2">
                  <c:v>68.333333333333002</c:v>
                </c:pt>
                <c:pt idx="3">
                  <c:v>68.333333333333002</c:v>
                </c:pt>
                <c:pt idx="4">
                  <c:v>68.333333333333002</c:v>
                </c:pt>
                <c:pt idx="5">
                  <c:v>61.666666666666003</c:v>
                </c:pt>
                <c:pt idx="6">
                  <c:v>73.333333333333002</c:v>
                </c:pt>
                <c:pt idx="7">
                  <c:v>75</c:v>
                </c:pt>
                <c:pt idx="8">
                  <c:v>76.666666666666003</c:v>
                </c:pt>
                <c:pt idx="9">
                  <c:v>68.333333333333002</c:v>
                </c:pt>
                <c:pt idx="10">
                  <c:v>55</c:v>
                </c:pt>
                <c:pt idx="11">
                  <c:v>26.666666666666</c:v>
                </c:pt>
                <c:pt idx="12">
                  <c:v>53.333333333333002</c:v>
                </c:pt>
                <c:pt idx="13">
                  <c:v>41.666666666666003</c:v>
                </c:pt>
                <c:pt idx="14">
                  <c:v>51.666666666666003</c:v>
                </c:pt>
                <c:pt idx="15">
                  <c:v>61.666666666666003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A6C-423D-BC33-27E333239D8A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TX-RR</c:v>
                </c:pt>
              </c:strCache>
            </c:strRef>
          </c:tx>
          <c:spPr>
            <a:ln w="28575">
              <a:noFill/>
            </a:ln>
          </c:spPr>
          <c:xVal>
            <c:strRef>
              <c:f>Sheet1!$A$2:$A$17</c:f>
              <c:strCache>
                <c:ptCount val="16"/>
                <c:pt idx="0">
                  <c:v>SYN'023 200 EC 50 g TEHP 1.25%</c:v>
                </c:pt>
                <c:pt idx="1">
                  <c:v>SYN'023 200 EC 50 g COC 1.0%</c:v>
                </c:pt>
                <c:pt idx="2">
                  <c:v>SYN'023 200 EC 50 g Adigor 1.0%</c:v>
                </c:pt>
                <c:pt idx="3">
                  <c:v>SYN'023 200 EC 50 g Induce 0.25%</c:v>
                </c:pt>
                <c:pt idx="4">
                  <c:v>SYN'023 200 EC 50 g DestinyHC 0.5%</c:v>
                </c:pt>
                <c:pt idx="5">
                  <c:v>SYN'023 250 EC 50 g TEHP 1.25%</c:v>
                </c:pt>
                <c:pt idx="6">
                  <c:v>SYN'023 250 EC 50 g COC 1.0%</c:v>
                </c:pt>
                <c:pt idx="7">
                  <c:v>SYN'023 250 EC 50 g Adigor 1.0%</c:v>
                </c:pt>
                <c:pt idx="8">
                  <c:v>SYN'023 250 EC 50 g Induce 0.25%</c:v>
                </c:pt>
                <c:pt idx="9">
                  <c:v>SYN'023 250 EC 50 g DestinyHC 0.5%</c:v>
                </c:pt>
                <c:pt idx="10">
                  <c:v>SYN'023 500 SC 50 g TEHP 1.25%</c:v>
                </c:pt>
                <c:pt idx="11">
                  <c:v>SYN'023 500 SC 50 g COC 1.0%</c:v>
                </c:pt>
                <c:pt idx="12">
                  <c:v>SYN'023 500 SC 50 g Adigor 1.0%</c:v>
                </c:pt>
                <c:pt idx="13">
                  <c:v>SYN'023 500 SC 50 g Induce 0.25%</c:v>
                </c:pt>
                <c:pt idx="14">
                  <c:v>SYN'023 500 SC 50 g DestinyHC 0.5%</c:v>
                </c:pt>
                <c:pt idx="15">
                  <c:v>Select Max 100 g COC 1.0%</c:v>
                </c:pt>
              </c:strCache>
            </c:strRef>
          </c:xVal>
          <c:yVal>
            <c:numRef>
              <c:f>Sheet1!$G$2:$G$17</c:f>
              <c:numCache>
                <c:formatCode>0</c:formatCode>
                <c:ptCount val="16"/>
                <c:pt idx="0">
                  <c:v>93.333333333332988</c:v>
                </c:pt>
                <c:pt idx="1">
                  <c:v>90</c:v>
                </c:pt>
                <c:pt idx="2">
                  <c:v>90</c:v>
                </c:pt>
                <c:pt idx="3">
                  <c:v>83.333333333333002</c:v>
                </c:pt>
                <c:pt idx="4">
                  <c:v>80</c:v>
                </c:pt>
                <c:pt idx="5">
                  <c:v>90</c:v>
                </c:pt>
                <c:pt idx="6">
                  <c:v>86.666666666666003</c:v>
                </c:pt>
                <c:pt idx="7">
                  <c:v>90</c:v>
                </c:pt>
                <c:pt idx="8">
                  <c:v>80</c:v>
                </c:pt>
                <c:pt idx="9">
                  <c:v>83.333333333333002</c:v>
                </c:pt>
                <c:pt idx="10">
                  <c:v>83.333333333333002</c:v>
                </c:pt>
                <c:pt idx="11">
                  <c:v>50</c:v>
                </c:pt>
                <c:pt idx="12">
                  <c:v>91.666666666666003</c:v>
                </c:pt>
                <c:pt idx="13">
                  <c:v>60</c:v>
                </c:pt>
                <c:pt idx="14">
                  <c:v>66.666666666666003</c:v>
                </c:pt>
                <c:pt idx="15">
                  <c:v>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A6C-423D-BC33-27E333239D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180936"/>
        <c:axId val="192185248"/>
      </c:scatterChart>
      <c:catAx>
        <c:axId val="192180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1740000"/>
          <a:lstStyle/>
          <a:p>
            <a:pPr>
              <a:defRPr sz="1100" baseline="0">
                <a:solidFill>
                  <a:srgbClr val="000000"/>
                </a:solidFill>
              </a:defRPr>
            </a:pPr>
            <a:endParaRPr lang="en-US"/>
          </a:p>
        </c:txPr>
        <c:crossAx val="192185248"/>
        <c:crosses val="autoZero"/>
        <c:auto val="1"/>
        <c:lblAlgn val="ctr"/>
        <c:lblOffset val="100"/>
        <c:noMultiLvlLbl val="0"/>
      </c:catAx>
      <c:valAx>
        <c:axId val="192185248"/>
        <c:scaling>
          <c:orientation val="minMax"/>
          <c:max val="100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200" baseline="0">
                <a:solidFill>
                  <a:srgbClr val="000000"/>
                </a:solidFill>
              </a:defRPr>
            </a:pPr>
            <a:endParaRPr lang="en-US"/>
          </a:p>
        </c:txPr>
        <c:crossAx val="192180936"/>
        <c:crosses val="autoZero"/>
        <c:crossBetween val="between"/>
      </c:valAx>
      <c:spPr>
        <a:noFill/>
        <a:ln w="25395">
          <a:noFill/>
        </a:ln>
      </c:spPr>
    </c:plotArea>
    <c:legend>
      <c:legendPos val="t"/>
      <c:layout>
        <c:manualLayout>
          <c:xMode val="edge"/>
          <c:yMode val="edge"/>
          <c:x val="6.1524539824678801E-3"/>
          <c:y val="1.4602980042785582E-2"/>
          <c:w val="0.80795014805841581"/>
          <c:h val="7.904003398261937E-2"/>
        </c:manualLayout>
      </c:layout>
      <c:overlay val="0"/>
      <c:txPr>
        <a:bodyPr/>
        <a:lstStyle/>
        <a:p>
          <a:pPr>
            <a:defRPr sz="1000" baseline="0"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74E0656-C818-45D6-85DC-65BF698117D2}" type="datetimeFigureOut">
              <a:rPr lang="en-US"/>
              <a:pPr>
                <a:defRPr/>
              </a:pPr>
              <a:t>8/28/2020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E13ACADF-E640-4F2E-86B7-5D7CC23933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763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65CB08E-030D-44BD-9DA6-F1F2EBB5FC49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682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19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AB1A9CC0-C0DA-4A82-821C-4992545B1E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59C99D79-61D5-4646-B0BD-700AD504AE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A96DB-7965-499E-B46A-20BD981983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6E049397-0666-43B4-A19D-D9E412D28BD6}" type="slidenum">
              <a:rPr lang="en-US" smtClean="0">
                <a:solidFill>
                  <a:prstClr val="black"/>
                </a:solidFill>
                <a:latin typeface="Calibri"/>
                <a:cs typeface="+mn-cs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</a:t>
            </a:fld>
            <a:endParaRPr lang="en-US" dirty="0">
              <a:solidFill>
                <a:prstClr val="black"/>
              </a:solidFill>
              <a:latin typeface="Calibri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9F8CAA6-D172-4491-ACF7-E3E35994D4A0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573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48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193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285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5250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112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FCCF2D7-54E7-4F48-8F14-28B3C1047D6E}" type="slidenum">
              <a:rPr lang="en-US" smtClean="0">
                <a:latin typeface="Calibri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23</a:t>
            </a:fld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026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owerpoint_land_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7" y="0"/>
            <a:ext cx="1220046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14401" y="5927726"/>
            <a:ext cx="9599084" cy="360363"/>
          </a:xfrm>
        </p:spPr>
        <p:txBody>
          <a:bodyPr wrap="none"/>
          <a:lstStyle>
            <a:lvl1pPr marL="0" indent="0">
              <a:buFont typeface="Arial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916518" y="4035426"/>
            <a:ext cx="9596967" cy="4222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025813"/>
      </p:ext>
    </p:extLst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555993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57733" y="88901"/>
            <a:ext cx="2819400" cy="58531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7418" y="88901"/>
            <a:ext cx="8257116" cy="58531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9657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418" y="88900"/>
            <a:ext cx="11271249" cy="444500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418" y="838201"/>
            <a:ext cx="11279716" cy="510381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536373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2200" b="1" cap="none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 b="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75456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7417" y="1211263"/>
            <a:ext cx="5537200" cy="47307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8" y="1211263"/>
            <a:ext cx="5539316" cy="47307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61083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noFill/>
          <a:ln w="9525">
            <a:noFill/>
            <a:miter lim="800000"/>
            <a:headEnd/>
            <a:tailEnd/>
          </a:ln>
        </p:spPr>
        <p:txBody>
          <a:bodyPr anchor="b"/>
          <a:lstStyle>
            <a:lvl1pPr marL="0" indent="0">
              <a:buNone/>
              <a:defRPr lang="en-US" sz="2000" b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96534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12129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82720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312597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  <a:endParaRPr lang="de-CH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22178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ppt_land_print_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73789"/>
            <a:ext cx="12192000" cy="68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97418" y="88900"/>
            <a:ext cx="11271249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7418" y="1211263"/>
            <a:ext cx="11279716" cy="473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56217" y="6483350"/>
            <a:ext cx="7670800" cy="376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eaLnBrk="0" fontAlgn="auto" hangingPunct="0">
              <a:spcBef>
                <a:spcPts val="0"/>
              </a:spcBef>
              <a:spcAft>
                <a:spcPts val="600"/>
              </a:spcAft>
              <a:tabLst>
                <a:tab pos="441325" algn="l"/>
              </a:tabLst>
              <a:defRPr sz="1200" dirty="0">
                <a:latin typeface="Arial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391584" y="6483350"/>
            <a:ext cx="742949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spcAft>
                <a:spcPts val="600"/>
              </a:spcAft>
              <a:tabLst>
                <a:tab pos="441325" algn="l"/>
              </a:tabLst>
            </a:pPr>
            <a:fld id="{B5BCF527-32DC-4343-809A-477524B97BC5}" type="slidenum">
              <a:rPr lang="en-US" sz="1200"/>
              <a:pPr eaLnBrk="0" hangingPunct="0">
                <a:spcAft>
                  <a:spcPts val="600"/>
                </a:spcAft>
                <a:tabLst>
                  <a:tab pos="441325" algn="l"/>
                </a:tabLst>
              </a:pPr>
              <a:t>‹#›</a:t>
            </a:fld>
            <a:r>
              <a:rPr lang="en-US" sz="1200"/>
              <a:t>	</a:t>
            </a:r>
          </a:p>
        </p:txBody>
      </p:sp>
      <p:pic>
        <p:nvPicPr>
          <p:cNvPr id="1031" name="Picture 8" descr="new logo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6434" y="6403975"/>
            <a:ext cx="1566333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ransition>
    <p:wipe dir="r"/>
  </p:transition>
  <p:hf sldNum="0" hdr="0" dt="0"/>
  <p:txStyles>
    <p:titleStyle>
      <a:lvl1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9572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95726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●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76275" indent="-27622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-"/>
        <a:defRPr sz="2000">
          <a:solidFill>
            <a:schemeClr val="tx1"/>
          </a:solidFill>
          <a:latin typeface="+mn-lt"/>
        </a:defRPr>
      </a:lvl2pPr>
      <a:lvl3pPr marL="1144588" indent="-287338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3pPr>
      <a:lvl4pPr marL="1619250" indent="-29527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Font typeface="Arial" charset="0"/>
        <a:buChar char="-"/>
        <a:defRPr sz="2000">
          <a:solidFill>
            <a:schemeClr val="tx1"/>
          </a:solidFill>
          <a:latin typeface="+mn-lt"/>
        </a:defRPr>
      </a:lvl4pPr>
      <a:lvl5pPr marL="2093913" indent="-295275" algn="l" defTabSz="957263" rtl="0" eaLnBrk="0" fontAlgn="base" hangingPunct="0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5pPr>
      <a:lvl6pPr marL="25511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6pPr>
      <a:lvl7pPr marL="30083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7pPr>
      <a:lvl8pPr marL="34655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8pPr>
      <a:lvl9pPr marL="3922713" indent="-295275" algn="l" defTabSz="957263" rtl="0" eaLnBrk="1" fontAlgn="base" hangingPunct="1">
        <a:spcBef>
          <a:spcPct val="0"/>
        </a:spcBef>
        <a:spcAft>
          <a:spcPct val="2500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3.xls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Excel_Worksheet4.xlsx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9.xls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10.xls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11.xls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Excel_Worksheet15.xls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16.xlsx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ubtitle 2"/>
          <p:cNvSpPr>
            <a:spLocks noGrp="1"/>
          </p:cNvSpPr>
          <p:nvPr>
            <p:ph type="subTitle" sz="quarter" idx="1"/>
          </p:nvPr>
        </p:nvSpPr>
        <p:spPr>
          <a:xfrm>
            <a:off x="1600200" y="5486400"/>
            <a:ext cx="7199313" cy="838200"/>
          </a:xfrm>
        </p:spPr>
        <p:txBody>
          <a:bodyPr/>
          <a:lstStyle/>
          <a:p>
            <a:pPr eaLnBrk="1" hangingPunct="1"/>
            <a:r>
              <a:rPr lang="en-US" dirty="0"/>
              <a:t>Holloway, James</a:t>
            </a:r>
          </a:p>
          <a:p>
            <a:pPr eaLnBrk="1" hangingPunct="1"/>
            <a:r>
              <a:rPr lang="en-US" dirty="0"/>
              <a:t>Vaz Da Silva, Joao Renato, Eric Palmer</a:t>
            </a:r>
          </a:p>
          <a:p>
            <a:pPr eaLnBrk="1" hangingPunct="1"/>
            <a:r>
              <a:rPr lang="en-US" dirty="0"/>
              <a:t>2020 Crop Protection Field Development </a:t>
            </a:r>
          </a:p>
          <a:p>
            <a:pPr eaLnBrk="1" hangingPunct="1"/>
            <a:r>
              <a:rPr lang="en-US" dirty="0"/>
              <a:t>Last Updated: AUG-26-2020</a:t>
            </a:r>
          </a:p>
        </p:txBody>
      </p:sp>
      <p:sp>
        <p:nvSpPr>
          <p:cNvPr id="29699" name="Title 1"/>
          <p:cNvSpPr>
            <a:spLocks noGrp="1"/>
          </p:cNvSpPr>
          <p:nvPr>
            <p:ph type="ctrTitle" sz="quarter"/>
          </p:nvPr>
        </p:nvSpPr>
        <p:spPr>
          <a:xfrm>
            <a:off x="1600200" y="3581401"/>
            <a:ext cx="7848600" cy="1222375"/>
          </a:xfrm>
        </p:spPr>
        <p:txBody>
          <a:bodyPr/>
          <a:lstStyle/>
          <a:p>
            <a:pPr eaLnBrk="1" hangingPunct="1"/>
            <a:r>
              <a:rPr lang="en-US" dirty="0"/>
              <a:t>HSOY55S1-2020US</a:t>
            </a:r>
            <a:br>
              <a:rPr lang="en-US" dirty="0"/>
            </a:br>
            <a:r>
              <a:rPr lang="en-US" dirty="0"/>
              <a:t>KATO: Evaluate the best combination among SYN550023 formulations and adjuvants on efficacy in key grasses at late post stage</a:t>
            </a: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6250716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2894242677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Annual Grass Control 14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8E0E91C-4A37-4927-B5DE-703254FD7C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6737570"/>
              </p:ext>
            </p:extLst>
          </p:nvPr>
        </p:nvGraphicFramePr>
        <p:xfrm>
          <a:off x="1371601" y="1074736"/>
          <a:ext cx="8472488" cy="4262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4" imgW="7496155" imgH="3819510" progId="Excel.Sheet.12">
                  <p:embed/>
                </p:oleObj>
              </mc:Choice>
              <mc:Fallback>
                <p:oleObj name="Worksheet" r:id="rId4" imgW="7496155" imgH="381951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98E0E91C-4A37-4927-B5DE-703254FD7C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71601" y="1074736"/>
                        <a:ext cx="8472488" cy="42624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822D32-448D-45A1-A9AA-E95963620323}"/>
              </a:ext>
            </a:extLst>
          </p:cNvPr>
          <p:cNvSpPr txBox="1"/>
          <p:nvPr/>
        </p:nvSpPr>
        <p:spPr>
          <a:xfrm>
            <a:off x="1522942" y="5595366"/>
            <a:ext cx="9220200" cy="4556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</a:rPr>
              <a:t>Conditional formatting is based on: RED &lt; 80, YELLOW &lt; 90, GREEN =&gt; 90</a:t>
            </a:r>
            <a:r>
              <a:rPr lang="en-US" sz="2000" dirty="0"/>
              <a:t> </a:t>
            </a:r>
          </a:p>
        </p:txBody>
      </p:sp>
    </p:spTree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Annual Grass Control 28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A864CA1-4AAB-476D-9BB7-F78E52C077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0229516"/>
              </p:ext>
            </p:extLst>
          </p:nvPr>
        </p:nvGraphicFramePr>
        <p:xfrm>
          <a:off x="1143000" y="1074736"/>
          <a:ext cx="7853363" cy="4262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4" imgW="5800825" imgH="3819510" progId="Excel.Sheet.12">
                  <p:embed/>
                </p:oleObj>
              </mc:Choice>
              <mc:Fallback>
                <p:oleObj name="Worksheet" r:id="rId4" imgW="5800825" imgH="381951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A864CA1-4AAB-476D-9BB7-F78E52C077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1074736"/>
                        <a:ext cx="7853363" cy="42624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2571447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Barnyardgrass</a:t>
            </a:r>
            <a:r>
              <a:rPr lang="en-US" sz="2200" dirty="0"/>
              <a:t>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844656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576935838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Barnyardgrass</a:t>
            </a:r>
            <a:r>
              <a:rPr lang="en-US" sz="2200" dirty="0"/>
              <a:t>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6727281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2064023165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 err="1"/>
              <a:t>Barnyardgrass</a:t>
            </a:r>
            <a:r>
              <a:rPr lang="en-US" sz="2200" dirty="0"/>
              <a:t>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4551929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2378288882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Large Crabgrass Control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4856366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3864745572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ECHCG Control 7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9A8D0DE-B9DD-4FCC-B722-855013B19B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513920"/>
              </p:ext>
            </p:extLst>
          </p:nvPr>
        </p:nvGraphicFramePr>
        <p:xfrm>
          <a:off x="2057400" y="1143000"/>
          <a:ext cx="8305799" cy="419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4" imgW="6648490" imgH="3819510" progId="Excel.Sheet.12">
                  <p:embed/>
                </p:oleObj>
              </mc:Choice>
              <mc:Fallback>
                <p:oleObj name="Worksheet" r:id="rId4" imgW="6648490" imgH="381951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9A8D0DE-B9DD-4FCC-B722-855013B19B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57400" y="1143000"/>
                        <a:ext cx="8305799" cy="419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132788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ECHCG Control 14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3EE6010-F8FB-495B-A56F-C4839AA8E5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7496498"/>
              </p:ext>
            </p:extLst>
          </p:nvPr>
        </p:nvGraphicFramePr>
        <p:xfrm>
          <a:off x="1447800" y="1219200"/>
          <a:ext cx="8381999" cy="411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Worksheet" r:id="rId4" imgW="6648490" imgH="3819510" progId="Excel.Sheet.12">
                  <p:embed/>
                </p:oleObj>
              </mc:Choice>
              <mc:Fallback>
                <p:oleObj name="Worksheet" r:id="rId4" imgW="6648490" imgH="381951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3EE6010-F8FB-495B-A56F-C4839AA8E5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7800" y="1219200"/>
                        <a:ext cx="8381999" cy="411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268723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ECHCG Control 28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AE2664C-401F-4B5C-B923-F79E60A2A5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3095392"/>
              </p:ext>
            </p:extLst>
          </p:nvPr>
        </p:nvGraphicFramePr>
        <p:xfrm>
          <a:off x="1828800" y="1219200"/>
          <a:ext cx="8458200" cy="411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Worksheet" r:id="rId4" imgW="6648490" imgH="3819510" progId="Excel.Sheet.12">
                  <p:embed/>
                </p:oleObj>
              </mc:Choice>
              <mc:Fallback>
                <p:oleObj name="Worksheet" r:id="rId4" imgW="6648490" imgH="381951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8AE2664C-401F-4B5C-B923-F79E60A2A5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8800" y="1219200"/>
                        <a:ext cx="8458200" cy="411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7270655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15571E87-CA27-4D88-A04F-17D0BC0181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68489" y="381000"/>
            <a:ext cx="8455025" cy="444500"/>
          </a:xfrm>
        </p:spPr>
        <p:txBody>
          <a:bodyPr/>
          <a:lstStyle/>
          <a:p>
            <a:pPr eaLnBrk="1" hangingPunct="1"/>
            <a:r>
              <a:rPr lang="en-US" sz="3200" dirty="0"/>
              <a:t>Acknowledgements and Test Locations:</a:t>
            </a:r>
            <a:endParaRPr lang="en-US" altLang="en-US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6B9909-D84B-4010-9D50-0CC79388A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722127"/>
              </p:ext>
            </p:extLst>
          </p:nvPr>
        </p:nvGraphicFramePr>
        <p:xfrm>
          <a:off x="1447800" y="1028699"/>
          <a:ext cx="9296399" cy="341441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1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81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309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29108">
                  <a:extLst>
                    <a:ext uri="{9D8B030D-6E8A-4147-A177-3AD203B41FA5}">
                      <a16:colId xmlns:a16="http://schemas.microsoft.com/office/drawing/2014/main" val="1286325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Trial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State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Cooperator/</a:t>
                      </a:r>
                    </a:p>
                    <a:p>
                      <a:r>
                        <a:rPr lang="en-US" sz="1100" dirty="0"/>
                        <a:t>Syngenta Rep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IH/ CRO/ COI</a:t>
                      </a:r>
                    </a:p>
                    <a:p>
                      <a:endParaRPr lang="en-US" sz="1100" dirty="0"/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</a:rPr>
                        <a:t>Target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altLang="en-US" sz="1100" dirty="0"/>
                        <a:t>Data was available for the summary presentation (Y/N)</a:t>
                      </a:r>
                      <a:endParaRPr lang="en-US" sz="1100" dirty="0"/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100" dirty="0"/>
                        <a:t>Data was used to answer the protocol objective(s) (Y/N)</a:t>
                      </a:r>
                    </a:p>
                    <a:p>
                      <a:endParaRPr lang="en-US" sz="1100" dirty="0"/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USNP0H0072020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OK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Lindenmayer,   Brad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IH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ECHCG; Enlist Corn; Xtend Soybean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30712443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USSC0H1142020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TX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Vandiver,   Monti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</a:rPr>
                        <a:t>IH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ECHCG; RR Corn; Xtend Soybean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35271281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USSG0H0292020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TN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Holloway,   James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IH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BRAPP; ELEIN; RR Corn; Enlist Corn; Enlist Soybean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2061495715"/>
                  </a:ext>
                </a:extLst>
              </a:tr>
              <a:tr h="945539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USSI0H0292020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GA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McLean,   Henry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</a:rPr>
                        <a:t>IH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ECHCG; Enlist Corn; Xtend Soybean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rgbClr val="000000"/>
                          </a:solidFill>
                        </a:rPr>
                        <a:t>Y</a:t>
                      </a:r>
                    </a:p>
                  </a:txBody>
                  <a:tcPr marL="68573" marR="68573" marT="34290" marB="34290" anchor="ctr"/>
                </a:tc>
                <a:extLst>
                  <a:ext uri="{0D108BD9-81ED-4DB2-BD59-A6C34878D82A}">
                    <a16:rowId xmlns:a16="http://schemas.microsoft.com/office/drawing/2014/main" val="4246315530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D7D11E6-6D21-4406-8210-80314FC141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control (RRLL and Enlist)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7144952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2875354509"/>
      </p:ext>
    </p:extLst>
  </p:cSld>
  <p:clrMapOvr>
    <a:masterClrMapping/>
  </p:clrMapOvr>
  <p:transition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control (RRLL and Enlist)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3494246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3950459725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Volunteer corn control (RRLL and Enlist) (28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5504079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4214132283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14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5EF40C-9CA8-4D97-8691-84F46C0C31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0107913"/>
              </p:ext>
            </p:extLst>
          </p:nvPr>
        </p:nvGraphicFramePr>
        <p:xfrm>
          <a:off x="762000" y="1219200"/>
          <a:ext cx="10744200" cy="411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Worksheet" r:id="rId4" imgW="9191485" imgH="3819510" progId="Excel.Sheet.12">
                  <p:embed/>
                </p:oleObj>
              </mc:Choice>
              <mc:Fallback>
                <p:oleObj name="Worksheet" r:id="rId4" imgW="9191485" imgH="381951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85EF40C-9CA8-4D97-8691-84F46C0C31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0" y="1219200"/>
                        <a:ext cx="10744200" cy="411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9119725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Results: Volunteer Corn Control 28 DAA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 eaLnBrk="1" hangingPunct="1"/>
            <a:endParaRPr lang="en-US" dirty="0">
              <a:solidFill>
                <a:srgbClr val="000000"/>
              </a:solidFill>
            </a:endParaRPr>
          </a:p>
          <a:p>
            <a:pPr lvl="1" eaLnBrk="1" hangingPunct="1"/>
            <a:endParaRPr lang="en-US" dirty="0">
              <a:solidFill>
                <a:srgbClr val="000000"/>
              </a:solidFill>
            </a:endParaRPr>
          </a:p>
          <a:p>
            <a:pPr eaLnBrk="1" hangingPunct="1"/>
            <a:endParaRPr lang="en-US" dirty="0"/>
          </a:p>
        </p:txBody>
      </p:sp>
      <p:sp>
        <p:nvSpPr>
          <p:cNvPr id="36868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DB9967A-183E-4CEC-97E6-D869FF87FE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112907"/>
              </p:ext>
            </p:extLst>
          </p:nvPr>
        </p:nvGraphicFramePr>
        <p:xfrm>
          <a:off x="914400" y="1219200"/>
          <a:ext cx="10210800" cy="411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Worksheet" r:id="rId4" imgW="9191485" imgH="3819510" progId="Excel.Sheet.12">
                  <p:embed/>
                </p:oleObj>
              </mc:Choice>
              <mc:Fallback>
                <p:oleObj name="Worksheet" r:id="rId4" imgW="9191485" imgH="381951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2DB9967A-183E-4CEC-97E6-D869FF87FE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1219200"/>
                        <a:ext cx="10210800" cy="411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1963334"/>
      </p:ext>
    </p:extLst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0F5E-46D7-47A2-B8F2-5448671AD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Soybean Phyto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2F296D5-B4A2-40A6-BD84-95FF1C13FE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5809520"/>
              </p:ext>
            </p:extLst>
          </p:nvPr>
        </p:nvGraphicFramePr>
        <p:xfrm>
          <a:off x="1139825" y="1389856"/>
          <a:ext cx="9994901" cy="4000500"/>
        </p:xfrm>
        <a:graphic>
          <a:graphicData uri="http://schemas.openxmlformats.org/drawingml/2006/table">
            <a:tbl>
              <a:tblPr/>
              <a:tblGrid>
                <a:gridCol w="713695">
                  <a:extLst>
                    <a:ext uri="{9D8B030D-6E8A-4147-A177-3AD203B41FA5}">
                      <a16:colId xmlns:a16="http://schemas.microsoft.com/office/drawing/2014/main" val="907894299"/>
                    </a:ext>
                  </a:extLst>
                </a:gridCol>
                <a:gridCol w="2968971">
                  <a:extLst>
                    <a:ext uri="{9D8B030D-6E8A-4147-A177-3AD203B41FA5}">
                      <a16:colId xmlns:a16="http://schemas.microsoft.com/office/drawing/2014/main" val="1780458719"/>
                    </a:ext>
                  </a:extLst>
                </a:gridCol>
                <a:gridCol w="1306855">
                  <a:extLst>
                    <a:ext uri="{9D8B030D-6E8A-4147-A177-3AD203B41FA5}">
                      <a16:colId xmlns:a16="http://schemas.microsoft.com/office/drawing/2014/main" val="2487849013"/>
                    </a:ext>
                  </a:extLst>
                </a:gridCol>
                <a:gridCol w="1969798">
                  <a:extLst>
                    <a:ext uri="{9D8B030D-6E8A-4147-A177-3AD203B41FA5}">
                      <a16:colId xmlns:a16="http://schemas.microsoft.com/office/drawing/2014/main" val="4182942143"/>
                    </a:ext>
                  </a:extLst>
                </a:gridCol>
                <a:gridCol w="1636740">
                  <a:extLst>
                    <a:ext uri="{9D8B030D-6E8A-4147-A177-3AD203B41FA5}">
                      <a16:colId xmlns:a16="http://schemas.microsoft.com/office/drawing/2014/main" val="2139026384"/>
                    </a:ext>
                  </a:extLst>
                </a:gridCol>
                <a:gridCol w="1398842">
                  <a:extLst>
                    <a:ext uri="{9D8B030D-6E8A-4147-A177-3AD203B41FA5}">
                      <a16:colId xmlns:a16="http://schemas.microsoft.com/office/drawing/2014/main" val="38582924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GLXMA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05747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AG74X8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GH4823XS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S41-A1X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S46-E3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1834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45474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Trt Num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Trt Label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GLU-R, GLY-R, DIC-R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GLU-R, GLU-R, DIC-R, ALS-R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GLU-R, GLY-R, DIC-R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GLU-R, GLY-R, 24D-R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8333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2441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SYN'023 200EC 50 g + TEHP 1.25%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0017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SYN'023 200EC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9635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SYN'023 200EC 50 g + Adigor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3687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SYN'023 200EC 50 g + Induce 0.25%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363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SYN'023 200EC 50 g + DestinyHC 0.5%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9726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SYN'023 250EC 50 g + TEHP 1.25%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0883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SYN'023 250EC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92763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SYN'023 250EC 50 g + Adigor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61951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SYN'023 250EC 50 g + NIS 0.25%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2531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SYN'023 250EC 50 g + DestinyHC 0.5%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4303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SYN'023 500SC 50 g + TEHP 1.25%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10611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SYN'023 500SC 50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57121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SYN'023 500SC 50 g + Adigor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82459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SYN'023 500SC 50 g + NIS 0.25%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92103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SYN'023 500SC 50 g + DestinyHC 0.5%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0729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 Max 100 g + COC 1% + AMS 2.5%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91235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3DB89D-8B97-4AB8-ACB0-115962AF26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963071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676400" y="228600"/>
            <a:ext cx="8839200" cy="685800"/>
          </a:xfrm>
        </p:spPr>
        <p:txBody>
          <a:bodyPr/>
          <a:lstStyle/>
          <a:p>
            <a:r>
              <a:rPr lang="en-US" dirty="0"/>
              <a:t>Summary: Objectives answered &amp; additional conclusions/observations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990601" y="1295401"/>
            <a:ext cx="9374188" cy="4724399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0A0A0A"/>
                </a:solidFill>
                <a:highlight>
                  <a:srgbClr val="FFFF00"/>
                </a:highlight>
              </a:rPr>
              <a:t>Determine which SYN550023 formulation provides the best overall grass efficacy</a:t>
            </a:r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SYN550023 200 EC 50 g + TEHP provided the best overall annual grass control and was equal to Select Max 100 g + COC, 90%</a:t>
            </a:r>
          </a:p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r>
              <a:rPr lang="en-US" dirty="0">
                <a:solidFill>
                  <a:srgbClr val="0A0A0A"/>
                </a:solidFill>
                <a:highlight>
                  <a:srgbClr val="FFFF00"/>
                </a:highlight>
              </a:rPr>
              <a:t>Which formulation and adjuvant combination provides acceptable grass control and crop safety.</a:t>
            </a:r>
            <a:endParaRPr lang="en-US" dirty="0"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SYN550023 200 EC 50 g + TEHP provided the best overall annual grass control and was equal to Select Max 100 g + COC, 90%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SYN550023, 200 EC and 250 EC provided excellent control of Volunteer corn (Enlist and RRLL), regardless of adjuvant used.  SYN550023 500 SC, TEHP or </a:t>
            </a:r>
            <a:r>
              <a:rPr lang="en-US" b="1" dirty="0" err="1">
                <a:solidFill>
                  <a:srgbClr val="0A0A0A"/>
                </a:solidFill>
              </a:rPr>
              <a:t>Adigor</a:t>
            </a:r>
            <a:r>
              <a:rPr lang="en-US" b="1" dirty="0">
                <a:solidFill>
                  <a:srgbClr val="0A0A0A"/>
                </a:solidFill>
              </a:rPr>
              <a:t> had to be used to provide commercially acceptable control of Volunteer corn, 96% or higher</a:t>
            </a:r>
          </a:p>
          <a:p>
            <a:pPr eaLnBrk="1" hangingPunct="1"/>
            <a:r>
              <a:rPr lang="en-US" b="1" dirty="0">
                <a:solidFill>
                  <a:srgbClr val="000000"/>
                </a:solidFill>
              </a:rPr>
              <a:t>The max Soybean phyto was 12% with the 500 SC formulation; 8% with the 250 EC and 7% with the 200 EC and all in tank mixtures with TEHP </a:t>
            </a:r>
          </a:p>
          <a:p>
            <a:pPr eaLnBrk="1" hangingPunct="1"/>
            <a:endParaRPr lang="en-US" dirty="0">
              <a:solidFill>
                <a:srgbClr val="0A0A0A"/>
              </a:solidFill>
            </a:endParaRPr>
          </a:p>
          <a:p>
            <a:pPr eaLnBrk="1" hangingPunct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97802"/>
      </p:ext>
    </p:extLst>
  </p:cSld>
  <p:clrMapOvr>
    <a:masterClrMapping/>
  </p:clrMapOvr>
  <p:transition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1" y="228600"/>
            <a:ext cx="9524999" cy="685800"/>
          </a:xfrm>
        </p:spPr>
        <p:txBody>
          <a:bodyPr/>
          <a:lstStyle/>
          <a:p>
            <a:r>
              <a:rPr lang="en-US" dirty="0"/>
              <a:t>Recommendations: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990601" y="1295401"/>
            <a:ext cx="9374188" cy="4494213"/>
          </a:xfrm>
        </p:spPr>
        <p:txBody>
          <a:bodyPr/>
          <a:lstStyle/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Promote SYN550023 200 or 250 EC with any adjuvant for control of Volunteer corn</a:t>
            </a:r>
          </a:p>
          <a:p>
            <a:pPr eaLnBrk="1" hangingPunct="1"/>
            <a:r>
              <a:rPr lang="en-US" b="1" dirty="0">
                <a:solidFill>
                  <a:srgbClr val="0A0A0A"/>
                </a:solidFill>
              </a:rPr>
              <a:t>Re-test SYN550023 200 and 250 EC with TEHP, COC and </a:t>
            </a:r>
            <a:r>
              <a:rPr lang="en-US" b="1" dirty="0" err="1">
                <a:solidFill>
                  <a:srgbClr val="0A0A0A"/>
                </a:solidFill>
              </a:rPr>
              <a:t>Adigor</a:t>
            </a:r>
            <a:r>
              <a:rPr lang="en-US" b="1" dirty="0">
                <a:solidFill>
                  <a:srgbClr val="0A0A0A"/>
                </a:solidFill>
              </a:rPr>
              <a:t> on a wider spectrum of grasses across a broader geography in 2021</a:t>
            </a:r>
          </a:p>
          <a:p>
            <a:pPr eaLnBrk="1" hangingPunct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750805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Objectives</a:t>
            </a:r>
            <a:r>
              <a:rPr lang="en-US" dirty="0"/>
              <a:t>: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0A0A0A"/>
                </a:solidFill>
              </a:rPr>
              <a:t>Determine which SYN550023 formulation provides the best overall grass efficacy</a:t>
            </a:r>
          </a:p>
          <a:p>
            <a:pPr eaLnBrk="1" hangingPunct="1"/>
            <a:r>
              <a:rPr lang="en-US" dirty="0">
                <a:solidFill>
                  <a:srgbClr val="0A0A0A"/>
                </a:solidFill>
              </a:rPr>
              <a:t>Which formulation and adjuvant combination provides acceptable grass control and crop safety.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0724" name="Footer Placeholder 3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EC5-B2D8-4E79-83D4-ED7BECF0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A758A-FEB8-4259-A397-94507EA96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E74248-0F46-4977-89F6-22CC26285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098330"/>
              </p:ext>
            </p:extLst>
          </p:nvPr>
        </p:nvGraphicFramePr>
        <p:xfrm>
          <a:off x="1524001" y="685800"/>
          <a:ext cx="9144001" cy="534522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05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00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6909284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620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30722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No.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Name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Product Descr</a:t>
                      </a:r>
                      <a:r>
                        <a:rPr lang="en-US" sz="800" dirty="0"/>
                        <a:t>iption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Lot Code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Conc.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Type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Rate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Other Rate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Code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Method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/>
                        <a:t>Timing</a:t>
                      </a:r>
                      <a:endParaRPr sz="80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Placement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CHECK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CHECK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8921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[P]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93616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nl-NL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 (400)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EW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05917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325829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[P]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07499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74300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29618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[P]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10720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ADIGOR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EMULSIFIED FATTY ACID ESTERS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05871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929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[P]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18185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45945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91762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EXF17381 [P]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777459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00530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13215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09922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nl-NL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 (400)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EW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9130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84326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32477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723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3050127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EC5-B2D8-4E79-83D4-ED7BECF0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A758A-FEB8-4259-A397-94507EA96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E74248-0F46-4977-89F6-22CC26285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583433"/>
              </p:ext>
            </p:extLst>
          </p:nvPr>
        </p:nvGraphicFramePr>
        <p:xfrm>
          <a:off x="1524001" y="685801"/>
          <a:ext cx="9144001" cy="440932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05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00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6909284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620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30722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No.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Name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Product Descr</a:t>
                      </a:r>
                      <a:r>
                        <a:rPr lang="en-US" sz="800" dirty="0"/>
                        <a:t>iption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Lot Code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Conc.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Type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Rate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Other Rate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Code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Method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/>
                        <a:t>Timing</a:t>
                      </a:r>
                      <a:endParaRPr sz="80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Placement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605259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8380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ADIGOR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EMULSIFIED FATTY ACID ESTERS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678747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21868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750450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09746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92010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EXF19214 [J]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(250)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00709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7305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09244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15665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nl-NL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TEHP 400 EW (400)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EW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17364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736478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688282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69825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79228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561983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ADIGOR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EMULSIFIED FATTY ACID ESTERS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6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528706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EC5-B2D8-4E79-83D4-ED7BECF0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A758A-FEB8-4259-A397-94507EA96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2E74248-0F46-4977-89F6-22CC26285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313996"/>
              </p:ext>
            </p:extLst>
          </p:nvPr>
        </p:nvGraphicFramePr>
        <p:xfrm>
          <a:off x="1524001" y="685801"/>
          <a:ext cx="9144001" cy="280768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4057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3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6909284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620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30722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No.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 err="1"/>
                        <a:t>Trt</a:t>
                      </a:r>
                      <a:r>
                        <a:rPr sz="800" dirty="0"/>
                        <a:t> Name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Product Descr</a:t>
                      </a:r>
                      <a:r>
                        <a:rPr lang="en-US" sz="800" dirty="0"/>
                        <a:t>iption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Lot Code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Conc.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Type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  <a:latin typeface="Arial"/>
                          <a:cs typeface="Arial"/>
                        </a:rPr>
                        <a:t>Rate</a:t>
                      </a:r>
                      <a:endParaRPr sz="800" dirty="0">
                        <a:solidFill>
                          <a:schemeClr val="bg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Other Rate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Code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Method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/>
                        <a:t>Timing</a:t>
                      </a:r>
                      <a:endParaRPr sz="80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800" dirty="0"/>
                        <a:t>Placement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15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43356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INDUCE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00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03356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78754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EXF18546 [H]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 (500)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SYN550023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 </a:t>
                      </a:r>
                      <a:r>
                        <a:rPr lang="en-US" sz="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</a:t>
                      </a: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677405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DESTINY HC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3808991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AMSOL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AMMONIUM SULFATE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556262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SELECT MAX 0.97 EC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CLETHODIM (116.23) GA/L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116.23 gA/L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EC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 g a/ha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 L/ha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231707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ADDITIVE AGRIDEX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1 % V/V</a:t>
                      </a: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/>
                        <a:t>A</a:t>
                      </a:r>
                      <a:endParaRPr sz="800" dirty="0"/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NONINC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POSPOS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8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BROFOL</a:t>
                      </a: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>
                    <a:solidFill>
                      <a:srgbClr val="EAEC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54757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186796"/>
                  </a:ext>
                </a:extLst>
              </a:tr>
              <a:tr h="230685"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l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endParaRPr sz="800" dirty="0">
                        <a:solidFill>
                          <a:srgbClr val="111111">
                            <a:alpha val="100000"/>
                          </a:srgbClr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42480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8598314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EA98F-7A3F-4326-BC83-8A2905EB5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Weed and Crop size at application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19548C-7B63-40C3-84EB-5D34AA31AB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7711800"/>
              </p:ext>
            </p:extLst>
          </p:nvPr>
        </p:nvGraphicFramePr>
        <p:xfrm>
          <a:off x="496888" y="1219200"/>
          <a:ext cx="11280775" cy="4267191"/>
        </p:xfrm>
        <a:graphic>
          <a:graphicData uri="http://schemas.openxmlformats.org/drawingml/2006/table">
            <a:tbl>
              <a:tblPr/>
              <a:tblGrid>
                <a:gridCol w="924462">
                  <a:extLst>
                    <a:ext uri="{9D8B030D-6E8A-4147-A177-3AD203B41FA5}">
                      <a16:colId xmlns:a16="http://schemas.microsoft.com/office/drawing/2014/main" val="556522142"/>
                    </a:ext>
                  </a:extLst>
                </a:gridCol>
                <a:gridCol w="936164">
                  <a:extLst>
                    <a:ext uri="{9D8B030D-6E8A-4147-A177-3AD203B41FA5}">
                      <a16:colId xmlns:a16="http://schemas.microsoft.com/office/drawing/2014/main" val="628626897"/>
                    </a:ext>
                  </a:extLst>
                </a:gridCol>
                <a:gridCol w="561699">
                  <a:extLst>
                    <a:ext uri="{9D8B030D-6E8A-4147-A177-3AD203B41FA5}">
                      <a16:colId xmlns:a16="http://schemas.microsoft.com/office/drawing/2014/main" val="2445422161"/>
                    </a:ext>
                  </a:extLst>
                </a:gridCol>
                <a:gridCol w="1395469">
                  <a:extLst>
                    <a:ext uri="{9D8B030D-6E8A-4147-A177-3AD203B41FA5}">
                      <a16:colId xmlns:a16="http://schemas.microsoft.com/office/drawing/2014/main" val="1466413479"/>
                    </a:ext>
                  </a:extLst>
                </a:gridCol>
                <a:gridCol w="1170205">
                  <a:extLst>
                    <a:ext uri="{9D8B030D-6E8A-4147-A177-3AD203B41FA5}">
                      <a16:colId xmlns:a16="http://schemas.microsoft.com/office/drawing/2014/main" val="2318421057"/>
                    </a:ext>
                  </a:extLst>
                </a:gridCol>
                <a:gridCol w="1184832">
                  <a:extLst>
                    <a:ext uri="{9D8B030D-6E8A-4147-A177-3AD203B41FA5}">
                      <a16:colId xmlns:a16="http://schemas.microsoft.com/office/drawing/2014/main" val="1559016969"/>
                    </a:ext>
                  </a:extLst>
                </a:gridCol>
                <a:gridCol w="1395469">
                  <a:extLst>
                    <a:ext uri="{9D8B030D-6E8A-4147-A177-3AD203B41FA5}">
                      <a16:colId xmlns:a16="http://schemas.microsoft.com/office/drawing/2014/main" val="3950641067"/>
                    </a:ext>
                  </a:extLst>
                </a:gridCol>
                <a:gridCol w="1219939">
                  <a:extLst>
                    <a:ext uri="{9D8B030D-6E8A-4147-A177-3AD203B41FA5}">
                      <a16:colId xmlns:a16="http://schemas.microsoft.com/office/drawing/2014/main" val="2641818117"/>
                    </a:ext>
                  </a:extLst>
                </a:gridCol>
                <a:gridCol w="1252119">
                  <a:extLst>
                    <a:ext uri="{9D8B030D-6E8A-4147-A177-3AD203B41FA5}">
                      <a16:colId xmlns:a16="http://schemas.microsoft.com/office/drawing/2014/main" val="3791110745"/>
                    </a:ext>
                  </a:extLst>
                </a:gridCol>
                <a:gridCol w="1240417">
                  <a:extLst>
                    <a:ext uri="{9D8B030D-6E8A-4147-A177-3AD203B41FA5}">
                      <a16:colId xmlns:a16="http://schemas.microsoft.com/office/drawing/2014/main" val="3035431863"/>
                    </a:ext>
                  </a:extLst>
                </a:gridCol>
              </a:tblGrid>
              <a:tr h="2245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Trial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Application_Date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Pest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Crop_Pest_Min_Stage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Crop_Pest_Max_Stage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Crop_Pest_Majority_Stage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Crop_Pest_Min_Height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Crop_Pest_Max_Height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Crop_Pest_Height_Unit</a:t>
                      </a:r>
                    </a:p>
                  </a:txBody>
                  <a:tcPr marL="8786" marR="8786" marT="878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718275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USNP0H0072020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Zea mays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4741400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USNP0H0072020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Echinochloa crus-galli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703815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USNP0H0072020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568239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USSC0H1142020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08-Jul-2020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1806228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USSC0H1142020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08-Jul-2020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Echinochloa crus-galli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902899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USSC0H1142020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08-Jul-2020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Zea mays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881070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USSG0H0292020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Eleusine indica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1232056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USSG0H0292020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Zea mays indentata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995601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USSG0H0292020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Brachiaria platyphylla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103352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USSG0H0292020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Zea mays indentata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59992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USSG0H0292020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8974251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Portulaca pilosa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810938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Digitaria sanguinalis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833217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Dactyloctenium aegyptium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580090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Amaranthus palmeri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70703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Soybean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9137765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Zea mays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0099018"/>
                  </a:ext>
                </a:extLst>
              </a:tr>
              <a:tr h="22458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USSI0H0292020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26-Jun-2020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Mollugo verticillata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effectLst/>
                          <a:latin typeface="Calibri" panose="020F0502020204030204" pitchFamily="34" charset="0"/>
                        </a:rPr>
                        <a:t>IN</a:t>
                      </a:r>
                    </a:p>
                  </a:txBody>
                  <a:tcPr marL="8786" marR="8786" marT="878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069611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CC2A5-E5B3-4E06-B5F9-74609A2D18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Classification: CONFIDENTIAL- 2020 CPFD; HSOY55S1-2020US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98461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(7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9949665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2460765508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200" dirty="0"/>
              <a:t>Annual Grass Control (14 DAA)</a:t>
            </a:r>
            <a:endParaRPr lang="en-US" dirty="0"/>
          </a:p>
        </p:txBody>
      </p:sp>
      <p:graphicFrame>
        <p:nvGraphicFramePr>
          <p:cNvPr id="2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3579050"/>
              </p:ext>
            </p:extLst>
          </p:nvPr>
        </p:nvGraphicFramePr>
        <p:xfrm>
          <a:off x="152400" y="533401"/>
          <a:ext cx="11887200" cy="5584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916" name="Footer Placeholder 2"/>
          <p:cNvSpPr>
            <a:spLocks noGrp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441325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defRPr/>
            </a:pPr>
            <a:r>
              <a:rPr lang="en-US">
                <a:solidFill>
                  <a:srgbClr val="626469"/>
                </a:solidFill>
              </a:rPr>
              <a:t>Classification: CONFIDENTIAL- 2020 CPFD; HSOY55S1-2020US</a:t>
            </a:r>
            <a:endParaRPr lang="en-US" dirty="0">
              <a:solidFill>
                <a:srgbClr val="6264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992416"/>
            <a:ext cx="2474382" cy="250032"/>
          </a:xfrm>
          <a:prstGeom prst="rect">
            <a:avLst/>
          </a:prstGeom>
          <a:noFill/>
        </p:spPr>
        <p:txBody>
          <a:bodyPr wrap="none" rtlCol="0">
            <a:normAutofit lnSpcReduction="10000"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050" b="1" dirty="0">
                <a:solidFill>
                  <a:srgbClr val="000000"/>
                </a:solidFill>
              </a:rPr>
              <a:t>All treatments had AMS 2.5%</a:t>
            </a:r>
          </a:p>
        </p:txBody>
      </p:sp>
    </p:spTree>
    <p:extLst>
      <p:ext uri="{BB962C8B-B14F-4D97-AF65-F5344CB8AC3E}">
        <p14:creationId xmlns:p14="http://schemas.microsoft.com/office/powerpoint/2010/main" val="3182228013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Syngenta Brand Template - low size">
  <a:themeElements>
    <a:clrScheme name="Syngenta 2007">
      <a:dk1>
        <a:srgbClr val="626469"/>
      </a:dk1>
      <a:lt1>
        <a:srgbClr val="FFFFFF"/>
      </a:lt1>
      <a:dk2>
        <a:srgbClr val="5F7800"/>
      </a:dk2>
      <a:lt2>
        <a:srgbClr val="FFB400"/>
      </a:lt2>
      <a:accent1>
        <a:srgbClr val="00A0BE"/>
      </a:accent1>
      <a:accent2>
        <a:srgbClr val="AAB400"/>
      </a:accent2>
      <a:accent3>
        <a:srgbClr val="EB8200"/>
      </a:accent3>
      <a:accent4>
        <a:srgbClr val="82C8DC"/>
      </a:accent4>
      <a:accent5>
        <a:srgbClr val="FFB400"/>
      </a:accent5>
      <a:accent6>
        <a:srgbClr val="5F7800"/>
      </a:accent6>
      <a:hlink>
        <a:srgbClr val="EB8200"/>
      </a:hlink>
      <a:folHlink>
        <a:srgbClr val="82C8DC"/>
      </a:folHlink>
    </a:clrScheme>
    <a:fontScheme name="Printout Syngenta 200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/>
        </a:solidFill>
        <a:ln w="6350" cap="flat" cmpd="sng" algn="ctr">
          <a:solidFill>
            <a:schemeClr val="folHlink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/>
        </a:solidFill>
        <a:ln w="6350" cap="flat" cmpd="sng" algn="ctr">
          <a:solidFill>
            <a:schemeClr val="folHlink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normAutofit/>
      </a:bodyPr>
      <a:lstStyle>
        <a:defPPr>
          <a:spcBef>
            <a:spcPts val="0"/>
          </a:spcBef>
          <a:spcAft>
            <a:spcPts val="600"/>
          </a:spcAft>
          <a:defRPr sz="20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8ED2931D18D4898ED050DE906A454" ma:contentTypeVersion="13" ma:contentTypeDescription="Create a new document." ma:contentTypeScope="" ma:versionID="897711ee9e21984df77dc8f926b8057d">
  <xsd:schema xmlns:xsd="http://www.w3.org/2001/XMLSchema" xmlns:xs="http://www.w3.org/2001/XMLSchema" xmlns:p="http://schemas.microsoft.com/office/2006/metadata/properties" xmlns:ns3="8b2ad72a-518e-4f42-a98f-20593571552d" xmlns:ns4="be9d4ebe-c659-4b2f-bda5-c233de560278" targetNamespace="http://schemas.microsoft.com/office/2006/metadata/properties" ma:root="true" ma:fieldsID="168e7b8b853ed540874406572bff1a5c" ns3:_="" ns4:_="">
    <xsd:import namespace="8b2ad72a-518e-4f42-a98f-20593571552d"/>
    <xsd:import namespace="be9d4ebe-c659-4b2f-bda5-c233de56027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2ad72a-518e-4f42-a98f-20593571552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9d4ebe-c659-4b2f-bda5-c233de5602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1A420E-2DC3-40B0-A969-BEBF254815A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3CD8E30-22FC-42EA-BE69-50D88C87FC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2ad72a-518e-4f42-a98f-20593571552d"/>
    <ds:schemaRef ds:uri="be9d4ebe-c659-4b2f-bda5-c233de5602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0CC6A33-D0FE-445B-81EE-9B377E48CD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Inside Data Management</Template>
  <TotalTime>21723</TotalTime>
  <Words>2590</Words>
  <Application>Microsoft Office PowerPoint</Application>
  <PresentationFormat>Widescreen</PresentationFormat>
  <Paragraphs>1006</Paragraphs>
  <Slides>27</Slides>
  <Notes>10</Notes>
  <HiddenSlides>17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Syngenta Brand Template - low size</vt:lpstr>
      <vt:lpstr>Worksheet</vt:lpstr>
      <vt:lpstr>HSOY55S1-2020US KATO: Evaluate the best combination among SYN550023 formulations and adjuvants on efficacy in key grasses at late post stage</vt:lpstr>
      <vt:lpstr>Acknowledgements and Test Locations:</vt:lpstr>
      <vt:lpstr>Objectives:</vt:lpstr>
      <vt:lpstr>Treatment</vt:lpstr>
      <vt:lpstr>Treatment</vt:lpstr>
      <vt:lpstr>Treatment</vt:lpstr>
      <vt:lpstr>Weed and Crop size at application</vt:lpstr>
      <vt:lpstr>Annual Grass Control (7 DAA)</vt:lpstr>
      <vt:lpstr>Annual Grass Control (14 DAA)</vt:lpstr>
      <vt:lpstr>Annual Grass Control (28 DAA)</vt:lpstr>
      <vt:lpstr>Results: Annual Grass Control 14 DAA</vt:lpstr>
      <vt:lpstr>Results: Annual Grass Control 28 DAA</vt:lpstr>
      <vt:lpstr>Barnyardgrass Control (7 DAA)</vt:lpstr>
      <vt:lpstr>Barnyardgrass Control (14 DAA)</vt:lpstr>
      <vt:lpstr>Barnyardgrass Control (28 DAA)</vt:lpstr>
      <vt:lpstr>Large Crabgrass Control (28 DAA)</vt:lpstr>
      <vt:lpstr>Results: ECHCG Control 7 DAA</vt:lpstr>
      <vt:lpstr>Results: ECHCG Control 14 DAA</vt:lpstr>
      <vt:lpstr>Results: ECHCG Control 28 DAA</vt:lpstr>
      <vt:lpstr>Volunteer corn control (RRLL and Enlist) (7 DAA)</vt:lpstr>
      <vt:lpstr>Volunteer corn control (RRLL and Enlist) (14 DAA)</vt:lpstr>
      <vt:lpstr>Volunteer corn control (RRLL and Enlist) (28 DAA)</vt:lpstr>
      <vt:lpstr>Results: Volunteer Corn Control 14 DAA</vt:lpstr>
      <vt:lpstr>Results: Volunteer Corn Control 28 DAA</vt:lpstr>
      <vt:lpstr>Max Soybean Phyto</vt:lpstr>
      <vt:lpstr>Summary: Objectives answered &amp; additional conclusions/observations</vt:lpstr>
      <vt:lpstr>Recommendations:</vt:lpstr>
    </vt:vector>
  </TitlesOfParts>
  <Company>Syngenta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- Results Meeting 2010</dc:title>
  <dc:creator>Wurzro1</dc:creator>
  <cp:lastModifiedBy>Holloway James USRS</cp:lastModifiedBy>
  <cp:revision>455</cp:revision>
  <cp:lastPrinted>2020-08-26T21:15:33Z</cp:lastPrinted>
  <dcterms:created xsi:type="dcterms:W3CDTF">2009-09-18T12:49:32Z</dcterms:created>
  <dcterms:modified xsi:type="dcterms:W3CDTF">2020-08-28T17:14:30Z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0x0101000E88ED2931D18D4898ED050DE906A454</vt:lpwstr>
  </property>
</Properties>
</file>